
<file path=[Content_Types].xml><?xml version="1.0" encoding="utf-8"?>
<Types xmlns="http://schemas.openxmlformats.org/package/2006/content-types">
  <Default Extension="fntdata" ContentType="application/x-fontdata"/>
  <Default Extension="gif" ContentType="image/gif"/>
  <Default Extension="glb" ContentType="model/gltf.binary"/>
  <Default Extension="mp4" ContentType="video/mp4"/>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4"/>
  </p:sldMasterIdLst>
  <p:notesMasterIdLst>
    <p:notesMasterId r:id="rId22"/>
  </p:notesMasterIdLst>
  <p:sldIdLst>
    <p:sldId id="256" r:id="rId5"/>
    <p:sldId id="257" r:id="rId6"/>
    <p:sldId id="258" r:id="rId7"/>
    <p:sldId id="342" r:id="rId8"/>
    <p:sldId id="352" r:id="rId9"/>
    <p:sldId id="263" r:id="rId10"/>
    <p:sldId id="349" r:id="rId11"/>
    <p:sldId id="350" r:id="rId12"/>
    <p:sldId id="343" r:id="rId13"/>
    <p:sldId id="335" r:id="rId14"/>
    <p:sldId id="332" r:id="rId15"/>
    <p:sldId id="356" r:id="rId16"/>
    <p:sldId id="326" r:id="rId17"/>
    <p:sldId id="355" r:id="rId18"/>
    <p:sldId id="357" r:id="rId19"/>
    <p:sldId id="324" r:id="rId20"/>
    <p:sldId id="266" r:id="rId21"/>
  </p:sldIdLst>
  <p:sldSz cx="9144000" cy="5143500" type="screen16x9"/>
  <p:notesSz cx="6858000" cy="9144000"/>
  <p:embeddedFontLst>
    <p:embeddedFont>
      <p:font typeface="Cascadia Code" panose="020B0609020000020004" pitchFamily="49" charset="0"/>
      <p:regular r:id="rId23"/>
      <p:bold r:id="rId24"/>
      <p:italic r:id="rId25"/>
      <p:boldItalic r:id="rId26"/>
    </p:embeddedFont>
    <p:embeddedFont>
      <p:font typeface="Fjalla One" panose="02000506040000020004" pitchFamily="2" charset="0"/>
      <p:regular r:id="rId27"/>
    </p:embeddedFont>
    <p:embeddedFont>
      <p:font typeface="Mystical Woods Smooth Script" panose="02000500000000000000" pitchFamily="2" charset="0"/>
      <p:regular r:id="rId28"/>
    </p:embeddedFont>
    <p:embeddedFont>
      <p:font typeface="Rajdhani" panose="020B0604020202020204" charset="0"/>
      <p:regular r:id="rId29"/>
      <p:bold r:id="rId30"/>
    </p:embeddedFont>
    <p:embeddedFont>
      <p:font typeface="Segoe UI Historic" panose="020B0502040204020203" pitchFamily="34" charset="0"/>
      <p:regular r:id="rId31"/>
    </p:embeddedFont>
    <p:embeddedFont>
      <p:font typeface="Tajawal" panose="020B0604020202020204" charset="-78"/>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FCEB"/>
    <a:srgbClr val="383138"/>
    <a:srgbClr val="9999FF"/>
    <a:srgbClr val="FF00FF"/>
    <a:srgbClr val="FA5B41"/>
    <a:srgbClr val="F3F2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C08F1E-F3B7-42D8-91B0-9F6FDA8EDE8A}">
  <a:tblStyle styleId="{2BC08F1E-F3B7-42D8-91B0-9F6FDA8EDE8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font" Target="fonts/font11.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2.gif>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
        <p:cNvGrpSpPr/>
        <p:nvPr/>
      </p:nvGrpSpPr>
      <p:grpSpPr>
        <a:xfrm>
          <a:off x="0" y="0"/>
          <a:ext cx="0" cy="0"/>
          <a:chOff x="0" y="0"/>
          <a:chExt cx="0" cy="0"/>
        </a:xfrm>
      </p:grpSpPr>
      <p:sp>
        <p:nvSpPr>
          <p:cNvPr id="1051" name="Google Shape;10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2" name="Google Shape;10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1"/>
        <p:cNvGrpSpPr/>
        <p:nvPr/>
      </p:nvGrpSpPr>
      <p:grpSpPr>
        <a:xfrm>
          <a:off x="0" y="0"/>
          <a:ext cx="0" cy="0"/>
          <a:chOff x="0" y="0"/>
          <a:chExt cx="0" cy="0"/>
        </a:xfrm>
      </p:grpSpPr>
      <p:sp>
        <p:nvSpPr>
          <p:cNvPr id="2382" name="Google Shape;2382;gd49886441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3" name="Google Shape;2383;gd49886441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94766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2"/>
        <p:cNvGrpSpPr/>
        <p:nvPr/>
      </p:nvGrpSpPr>
      <p:grpSpPr>
        <a:xfrm>
          <a:off x="0" y="0"/>
          <a:ext cx="0" cy="0"/>
          <a:chOff x="0" y="0"/>
          <a:chExt cx="0" cy="0"/>
        </a:xfrm>
      </p:grpSpPr>
      <p:sp>
        <p:nvSpPr>
          <p:cNvPr id="3793" name="Google Shape;3793;gfc63c4e4b4_0_14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4" name="Google Shape;3794;gfc63c4e4b4_0_1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5"/>
        <p:cNvGrpSpPr/>
        <p:nvPr/>
      </p:nvGrpSpPr>
      <p:grpSpPr>
        <a:xfrm>
          <a:off x="0" y="0"/>
          <a:ext cx="0" cy="0"/>
          <a:chOff x="0" y="0"/>
          <a:chExt cx="0" cy="0"/>
        </a:xfrm>
      </p:grpSpPr>
      <p:sp>
        <p:nvSpPr>
          <p:cNvPr id="2376" name="Google Shape;2376;gd49886441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7" name="Google Shape;2377;gd49886441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1"/>
        <p:cNvGrpSpPr/>
        <p:nvPr/>
      </p:nvGrpSpPr>
      <p:grpSpPr>
        <a:xfrm>
          <a:off x="0" y="0"/>
          <a:ext cx="0" cy="0"/>
          <a:chOff x="0" y="0"/>
          <a:chExt cx="0" cy="0"/>
        </a:xfrm>
      </p:grpSpPr>
      <p:sp>
        <p:nvSpPr>
          <p:cNvPr id="2382" name="Google Shape;2382;gd49886441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3" name="Google Shape;2383;gd49886441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1"/>
        <p:cNvGrpSpPr/>
        <p:nvPr/>
      </p:nvGrpSpPr>
      <p:grpSpPr>
        <a:xfrm>
          <a:off x="0" y="0"/>
          <a:ext cx="0" cy="0"/>
          <a:chOff x="0" y="0"/>
          <a:chExt cx="0" cy="0"/>
        </a:xfrm>
      </p:grpSpPr>
      <p:sp>
        <p:nvSpPr>
          <p:cNvPr id="2382" name="Google Shape;2382;gd49886441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3" name="Google Shape;2383;gd49886441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4705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1"/>
        <p:cNvGrpSpPr/>
        <p:nvPr/>
      </p:nvGrpSpPr>
      <p:grpSpPr>
        <a:xfrm>
          <a:off x="0" y="0"/>
          <a:ext cx="0" cy="0"/>
          <a:chOff x="0" y="0"/>
          <a:chExt cx="0" cy="0"/>
        </a:xfrm>
      </p:grpSpPr>
      <p:sp>
        <p:nvSpPr>
          <p:cNvPr id="2382" name="Google Shape;2382;gd49886441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3" name="Google Shape;2383;gd49886441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6496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4"/>
        <p:cNvGrpSpPr/>
        <p:nvPr/>
      </p:nvGrpSpPr>
      <p:grpSpPr>
        <a:xfrm>
          <a:off x="0" y="0"/>
          <a:ext cx="0" cy="0"/>
          <a:chOff x="0" y="0"/>
          <a:chExt cx="0" cy="0"/>
        </a:xfrm>
      </p:grpSpPr>
      <p:sp>
        <p:nvSpPr>
          <p:cNvPr id="3665" name="Google Shape;3665;gfc63c4e4b4_0_1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6" name="Google Shape;3666;gfc63c4e4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1"/>
        <p:cNvGrpSpPr/>
        <p:nvPr/>
      </p:nvGrpSpPr>
      <p:grpSpPr>
        <a:xfrm>
          <a:off x="0" y="0"/>
          <a:ext cx="0" cy="0"/>
          <a:chOff x="0" y="0"/>
          <a:chExt cx="0" cy="0"/>
        </a:xfrm>
      </p:grpSpPr>
      <p:sp>
        <p:nvSpPr>
          <p:cNvPr id="2382" name="Google Shape;2382;gd49886441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3" name="Google Shape;2383;gd49886441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5922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1"/>
        <p:cNvGrpSpPr/>
        <p:nvPr/>
      </p:nvGrpSpPr>
      <p:grpSpPr>
        <a:xfrm>
          <a:off x="0" y="0"/>
          <a:ext cx="0" cy="0"/>
          <a:chOff x="0" y="0"/>
          <a:chExt cx="0" cy="0"/>
        </a:xfrm>
      </p:grpSpPr>
      <p:sp>
        <p:nvSpPr>
          <p:cNvPr id="2382" name="Google Shape;2382;gd49886441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3" name="Google Shape;2383;gd49886441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50414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1"/>
        <p:cNvGrpSpPr/>
        <p:nvPr/>
      </p:nvGrpSpPr>
      <p:grpSpPr>
        <a:xfrm>
          <a:off x="0" y="0"/>
          <a:ext cx="0" cy="0"/>
          <a:chOff x="0" y="0"/>
          <a:chExt cx="0" cy="0"/>
        </a:xfrm>
      </p:grpSpPr>
      <p:sp>
        <p:nvSpPr>
          <p:cNvPr id="2382" name="Google Shape;2382;gd49886441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3" name="Google Shape;2383;gd49886441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5918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074151" y="3395246"/>
            <a:ext cx="6069811" cy="2822183"/>
            <a:chOff x="3074151" y="2321296"/>
            <a:chExt cx="6069811" cy="2822183"/>
          </a:xfrm>
        </p:grpSpPr>
        <p:sp>
          <p:nvSpPr>
            <p:cNvPr id="10" name="Google Shape;10;p2"/>
            <p:cNvSpPr/>
            <p:nvPr/>
          </p:nvSpPr>
          <p:spPr>
            <a:xfrm>
              <a:off x="8621628" y="2321296"/>
              <a:ext cx="8797" cy="2822183"/>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8091019" y="2321296"/>
              <a:ext cx="6019" cy="2822183"/>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557400" y="2321296"/>
              <a:ext cx="9028" cy="2822183"/>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026791" y="2321296"/>
              <a:ext cx="6019" cy="2822183"/>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493404"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962795"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42917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074151" y="36177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074151" y="4148364"/>
              <a:ext cx="6069811"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074151" y="4681756"/>
              <a:ext cx="6069811"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074151" y="3087125"/>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074151" y="25132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895551"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36192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828300"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294675"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rot="5400000">
            <a:off x="-1330698" y="1335098"/>
            <a:ext cx="4238692" cy="1568482"/>
            <a:chOff x="340950" y="290161"/>
            <a:chExt cx="4238692" cy="1568482"/>
          </a:xfrm>
        </p:grpSpPr>
        <p:sp>
          <p:nvSpPr>
            <p:cNvPr id="27" name="Google Shape;27;p2"/>
            <p:cNvSpPr/>
            <p:nvPr/>
          </p:nvSpPr>
          <p:spPr>
            <a:xfrm>
              <a:off x="4057260" y="290161"/>
              <a:ext cx="8797" cy="1568482"/>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526650" y="290161"/>
              <a:ext cx="6019" cy="1568482"/>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993031" y="290161"/>
              <a:ext cx="9028" cy="1568482"/>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462422" y="290161"/>
              <a:ext cx="6019" cy="1568482"/>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92903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39842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64807" y="290161"/>
              <a:ext cx="8797" cy="1568482"/>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40950" y="528900"/>
              <a:ext cx="4238692"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40950" y="1059514"/>
              <a:ext cx="4238692"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40950" y="1592906"/>
              <a:ext cx="4238692"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p:nvPr/>
        </p:nvSpPr>
        <p:spPr>
          <a:xfrm flipH="1">
            <a:off x="3780275" y="0"/>
            <a:ext cx="96300" cy="2554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flipH="1">
            <a:off x="3632500" y="0"/>
            <a:ext cx="32700" cy="1364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flipH="1">
            <a:off x="3991650" y="0"/>
            <a:ext cx="32700" cy="924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flipH="1">
            <a:off x="1888650" y="4568875"/>
            <a:ext cx="449700" cy="574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flipH="1">
            <a:off x="2487000" y="4568875"/>
            <a:ext cx="32700" cy="574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txBox="1">
            <a:spLocks noGrp="1"/>
          </p:cNvSpPr>
          <p:nvPr>
            <p:ph type="ctrTitle"/>
          </p:nvPr>
        </p:nvSpPr>
        <p:spPr>
          <a:xfrm>
            <a:off x="4192075" y="901650"/>
            <a:ext cx="4238700" cy="2493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5200"/>
              <a:buNone/>
              <a:defRPr sz="5600">
                <a:latin typeface="Times New Roman" panose="02020603050405020304" pitchFamily="18" charset="0"/>
                <a:cs typeface="Times New Roman" panose="02020603050405020304" pitchFamily="18"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dirty="0"/>
          </a:p>
        </p:txBody>
      </p:sp>
      <p:sp>
        <p:nvSpPr>
          <p:cNvPr id="43" name="Google Shape;43;p2"/>
          <p:cNvSpPr txBox="1">
            <a:spLocks noGrp="1"/>
          </p:cNvSpPr>
          <p:nvPr>
            <p:ph type="subTitle" idx="1"/>
          </p:nvPr>
        </p:nvSpPr>
        <p:spPr>
          <a:xfrm>
            <a:off x="4192075" y="3968009"/>
            <a:ext cx="4040400" cy="410400"/>
          </a:xfrm>
          <a:prstGeom prst="rect">
            <a:avLst/>
          </a:prstGeom>
          <a:noFill/>
          <a:ln>
            <a:noFill/>
          </a:ln>
        </p:spPr>
        <p:txBody>
          <a:bodyPr spcFirstLastPara="1" wrap="square" lIns="91425" tIns="91425" rIns="91425" bIns="91425" anchor="ctr" anchorCtr="0">
            <a:noAutofit/>
          </a:bodyPr>
          <a:lstStyle>
            <a:lvl1pPr lvl="0">
              <a:lnSpc>
                <a:spcPct val="115000"/>
              </a:lnSpc>
              <a:spcBef>
                <a:spcPts val="0"/>
              </a:spcBef>
              <a:spcAft>
                <a:spcPts val="0"/>
              </a:spcAft>
              <a:buSzPts val="1400"/>
              <a:buNone/>
              <a:defRPr sz="18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998"/>
        <p:cNvGrpSpPr/>
        <p:nvPr/>
      </p:nvGrpSpPr>
      <p:grpSpPr>
        <a:xfrm>
          <a:off x="0" y="0"/>
          <a:ext cx="0" cy="0"/>
          <a:chOff x="0" y="0"/>
          <a:chExt cx="0" cy="0"/>
        </a:xfrm>
      </p:grpSpPr>
      <p:grpSp>
        <p:nvGrpSpPr>
          <p:cNvPr id="999" name="Google Shape;999;p26"/>
          <p:cNvGrpSpPr/>
          <p:nvPr/>
        </p:nvGrpSpPr>
        <p:grpSpPr>
          <a:xfrm rot="-5400000">
            <a:off x="-2577149" y="893021"/>
            <a:ext cx="6069811" cy="2822183"/>
            <a:chOff x="3074151" y="2321296"/>
            <a:chExt cx="6069811" cy="2822183"/>
          </a:xfrm>
        </p:grpSpPr>
        <p:sp>
          <p:nvSpPr>
            <p:cNvPr id="1000" name="Google Shape;1000;p26"/>
            <p:cNvSpPr/>
            <p:nvPr/>
          </p:nvSpPr>
          <p:spPr>
            <a:xfrm>
              <a:off x="8621628" y="2321296"/>
              <a:ext cx="8797" cy="2822183"/>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6"/>
            <p:cNvSpPr/>
            <p:nvPr/>
          </p:nvSpPr>
          <p:spPr>
            <a:xfrm>
              <a:off x="8091019" y="2321296"/>
              <a:ext cx="6019" cy="2822183"/>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6"/>
            <p:cNvSpPr/>
            <p:nvPr/>
          </p:nvSpPr>
          <p:spPr>
            <a:xfrm>
              <a:off x="7557400" y="2321296"/>
              <a:ext cx="9028" cy="2822183"/>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6"/>
            <p:cNvSpPr/>
            <p:nvPr/>
          </p:nvSpPr>
          <p:spPr>
            <a:xfrm>
              <a:off x="7026791" y="2321296"/>
              <a:ext cx="6019" cy="2822183"/>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6"/>
            <p:cNvSpPr/>
            <p:nvPr/>
          </p:nvSpPr>
          <p:spPr>
            <a:xfrm>
              <a:off x="6493404"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6"/>
            <p:cNvSpPr/>
            <p:nvPr/>
          </p:nvSpPr>
          <p:spPr>
            <a:xfrm>
              <a:off x="5962795"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6"/>
            <p:cNvSpPr/>
            <p:nvPr/>
          </p:nvSpPr>
          <p:spPr>
            <a:xfrm>
              <a:off x="542917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6"/>
            <p:cNvSpPr/>
            <p:nvPr/>
          </p:nvSpPr>
          <p:spPr>
            <a:xfrm>
              <a:off x="3074151" y="36177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6"/>
            <p:cNvSpPr/>
            <p:nvPr/>
          </p:nvSpPr>
          <p:spPr>
            <a:xfrm>
              <a:off x="3074151" y="4148364"/>
              <a:ext cx="6069811"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6"/>
            <p:cNvSpPr/>
            <p:nvPr/>
          </p:nvSpPr>
          <p:spPr>
            <a:xfrm>
              <a:off x="3074151" y="4681756"/>
              <a:ext cx="6069811"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6"/>
            <p:cNvSpPr/>
            <p:nvPr/>
          </p:nvSpPr>
          <p:spPr>
            <a:xfrm>
              <a:off x="3074151" y="3087125"/>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6"/>
            <p:cNvSpPr/>
            <p:nvPr/>
          </p:nvSpPr>
          <p:spPr>
            <a:xfrm>
              <a:off x="3074151" y="25132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6"/>
            <p:cNvSpPr/>
            <p:nvPr/>
          </p:nvSpPr>
          <p:spPr>
            <a:xfrm>
              <a:off x="4895551"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6"/>
            <p:cNvSpPr/>
            <p:nvPr/>
          </p:nvSpPr>
          <p:spPr>
            <a:xfrm>
              <a:off x="436192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6"/>
            <p:cNvSpPr/>
            <p:nvPr/>
          </p:nvSpPr>
          <p:spPr>
            <a:xfrm>
              <a:off x="3828300"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6"/>
            <p:cNvSpPr/>
            <p:nvPr/>
          </p:nvSpPr>
          <p:spPr>
            <a:xfrm>
              <a:off x="3294675"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 name="Google Shape;1016;p26"/>
          <p:cNvSpPr/>
          <p:nvPr/>
        </p:nvSpPr>
        <p:spPr>
          <a:xfrm flipH="1">
            <a:off x="301335" y="0"/>
            <a:ext cx="98400" cy="1639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6"/>
          <p:cNvSpPr/>
          <p:nvPr/>
        </p:nvSpPr>
        <p:spPr>
          <a:xfrm flipH="1">
            <a:off x="150353" y="0"/>
            <a:ext cx="33300" cy="87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6"/>
          <p:cNvSpPr/>
          <p:nvPr/>
        </p:nvSpPr>
        <p:spPr>
          <a:xfrm flipH="1">
            <a:off x="517500" y="0"/>
            <a:ext cx="33300" cy="59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 name="Google Shape;1019;p26"/>
          <p:cNvGrpSpPr/>
          <p:nvPr/>
        </p:nvGrpSpPr>
        <p:grpSpPr>
          <a:xfrm rot="-5400000">
            <a:off x="2486566" y="2113491"/>
            <a:ext cx="258622" cy="5231768"/>
            <a:chOff x="3632500" y="0"/>
            <a:chExt cx="244075" cy="2554200"/>
          </a:xfrm>
        </p:grpSpPr>
        <p:sp>
          <p:nvSpPr>
            <p:cNvPr id="1020" name="Google Shape;1020;p26"/>
            <p:cNvSpPr/>
            <p:nvPr/>
          </p:nvSpPr>
          <p:spPr>
            <a:xfrm flipH="1">
              <a:off x="3780275" y="0"/>
              <a:ext cx="96300" cy="2554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6"/>
            <p:cNvSpPr/>
            <p:nvPr/>
          </p:nvSpPr>
          <p:spPr>
            <a:xfrm flipH="1">
              <a:off x="3632500" y="0"/>
              <a:ext cx="32700" cy="136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26"/>
          <p:cNvGrpSpPr/>
          <p:nvPr/>
        </p:nvGrpSpPr>
        <p:grpSpPr>
          <a:xfrm>
            <a:off x="4831964" y="-1450816"/>
            <a:ext cx="6069811" cy="2822183"/>
            <a:chOff x="3074151" y="2321296"/>
            <a:chExt cx="6069811" cy="2822183"/>
          </a:xfrm>
        </p:grpSpPr>
        <p:sp>
          <p:nvSpPr>
            <p:cNvPr id="1023" name="Google Shape;1023;p26"/>
            <p:cNvSpPr/>
            <p:nvPr/>
          </p:nvSpPr>
          <p:spPr>
            <a:xfrm>
              <a:off x="8621628" y="2321296"/>
              <a:ext cx="8797" cy="2822183"/>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6"/>
            <p:cNvSpPr/>
            <p:nvPr/>
          </p:nvSpPr>
          <p:spPr>
            <a:xfrm>
              <a:off x="8091019" y="2321296"/>
              <a:ext cx="6019" cy="2822183"/>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6"/>
            <p:cNvSpPr/>
            <p:nvPr/>
          </p:nvSpPr>
          <p:spPr>
            <a:xfrm>
              <a:off x="7557400" y="2321296"/>
              <a:ext cx="9028" cy="2822183"/>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6"/>
            <p:cNvSpPr/>
            <p:nvPr/>
          </p:nvSpPr>
          <p:spPr>
            <a:xfrm>
              <a:off x="7026791" y="2321296"/>
              <a:ext cx="6019" cy="2822183"/>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6"/>
            <p:cNvSpPr/>
            <p:nvPr/>
          </p:nvSpPr>
          <p:spPr>
            <a:xfrm>
              <a:off x="6493404"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6"/>
            <p:cNvSpPr/>
            <p:nvPr/>
          </p:nvSpPr>
          <p:spPr>
            <a:xfrm>
              <a:off x="5962795"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6"/>
            <p:cNvSpPr/>
            <p:nvPr/>
          </p:nvSpPr>
          <p:spPr>
            <a:xfrm>
              <a:off x="542917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6"/>
            <p:cNvSpPr/>
            <p:nvPr/>
          </p:nvSpPr>
          <p:spPr>
            <a:xfrm>
              <a:off x="3074151" y="36177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6"/>
            <p:cNvSpPr/>
            <p:nvPr/>
          </p:nvSpPr>
          <p:spPr>
            <a:xfrm>
              <a:off x="3074151" y="4148364"/>
              <a:ext cx="6069811"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6"/>
            <p:cNvSpPr/>
            <p:nvPr/>
          </p:nvSpPr>
          <p:spPr>
            <a:xfrm>
              <a:off x="3074151" y="4681756"/>
              <a:ext cx="6069811"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6"/>
            <p:cNvSpPr/>
            <p:nvPr/>
          </p:nvSpPr>
          <p:spPr>
            <a:xfrm>
              <a:off x="3074151" y="3087125"/>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6"/>
            <p:cNvSpPr/>
            <p:nvPr/>
          </p:nvSpPr>
          <p:spPr>
            <a:xfrm>
              <a:off x="3074151" y="25132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6"/>
            <p:cNvSpPr/>
            <p:nvPr/>
          </p:nvSpPr>
          <p:spPr>
            <a:xfrm>
              <a:off x="4895551"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6"/>
            <p:cNvSpPr/>
            <p:nvPr/>
          </p:nvSpPr>
          <p:spPr>
            <a:xfrm>
              <a:off x="436192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6"/>
            <p:cNvSpPr/>
            <p:nvPr/>
          </p:nvSpPr>
          <p:spPr>
            <a:xfrm>
              <a:off x="3828300"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6"/>
            <p:cNvSpPr/>
            <p:nvPr/>
          </p:nvSpPr>
          <p:spPr>
            <a:xfrm>
              <a:off x="3294675"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6"/>
          <p:cNvGrpSpPr/>
          <p:nvPr/>
        </p:nvGrpSpPr>
        <p:grpSpPr>
          <a:xfrm rot="5400000">
            <a:off x="7670950" y="-831250"/>
            <a:ext cx="391850" cy="2554200"/>
            <a:chOff x="3632500" y="0"/>
            <a:chExt cx="391850" cy="2554200"/>
          </a:xfrm>
        </p:grpSpPr>
        <p:sp>
          <p:nvSpPr>
            <p:cNvPr id="1040" name="Google Shape;1040;p26"/>
            <p:cNvSpPr/>
            <p:nvPr/>
          </p:nvSpPr>
          <p:spPr>
            <a:xfrm flipH="1">
              <a:off x="3780275" y="0"/>
              <a:ext cx="96300" cy="2554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6"/>
            <p:cNvSpPr/>
            <p:nvPr/>
          </p:nvSpPr>
          <p:spPr>
            <a:xfrm flipH="1">
              <a:off x="3632500" y="0"/>
              <a:ext cx="32700" cy="136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6"/>
            <p:cNvSpPr/>
            <p:nvPr/>
          </p:nvSpPr>
          <p:spPr>
            <a:xfrm flipH="1">
              <a:off x="3991650" y="0"/>
              <a:ext cx="32700" cy="92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 name="Google Shape;1043;p26"/>
          <p:cNvSpPr/>
          <p:nvPr/>
        </p:nvSpPr>
        <p:spPr>
          <a:xfrm>
            <a:off x="8100975" y="3537050"/>
            <a:ext cx="762000" cy="762000"/>
          </a:xfrm>
          <a:prstGeom prst="mathMultiply">
            <a:avLst>
              <a:gd name="adj1" fmla="val 1711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2"/>
        <p:cNvGrpSpPr/>
        <p:nvPr/>
      </p:nvGrpSpPr>
      <p:grpSpPr>
        <a:xfrm>
          <a:off x="0" y="0"/>
          <a:ext cx="0" cy="0"/>
          <a:chOff x="0" y="0"/>
          <a:chExt cx="0" cy="0"/>
        </a:xfrm>
      </p:grpSpPr>
      <p:grpSp>
        <p:nvGrpSpPr>
          <p:cNvPr id="83" name="Google Shape;83;p4"/>
          <p:cNvGrpSpPr/>
          <p:nvPr/>
        </p:nvGrpSpPr>
        <p:grpSpPr>
          <a:xfrm rot="5400000">
            <a:off x="-2304873" y="67286"/>
            <a:ext cx="4238692" cy="1568482"/>
            <a:chOff x="340950" y="290161"/>
            <a:chExt cx="4238692" cy="1568482"/>
          </a:xfrm>
        </p:grpSpPr>
        <p:sp>
          <p:nvSpPr>
            <p:cNvPr id="84" name="Google Shape;84;p4"/>
            <p:cNvSpPr/>
            <p:nvPr/>
          </p:nvSpPr>
          <p:spPr>
            <a:xfrm>
              <a:off x="4057260" y="290161"/>
              <a:ext cx="8797" cy="1568482"/>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3526650" y="290161"/>
              <a:ext cx="6019" cy="1568482"/>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2993031" y="290161"/>
              <a:ext cx="9028" cy="1568482"/>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2462422" y="290161"/>
              <a:ext cx="6019" cy="1568482"/>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192903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139842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864807" y="290161"/>
              <a:ext cx="8797" cy="1568482"/>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340950" y="528900"/>
              <a:ext cx="4238692"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340950" y="1059514"/>
              <a:ext cx="4238692"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340950" y="1592906"/>
              <a:ext cx="4238692"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4"/>
          <p:cNvGrpSpPr/>
          <p:nvPr/>
        </p:nvGrpSpPr>
        <p:grpSpPr>
          <a:xfrm>
            <a:off x="4831964" y="-1450816"/>
            <a:ext cx="6069811" cy="2822183"/>
            <a:chOff x="3074151" y="2321296"/>
            <a:chExt cx="6069811" cy="2822183"/>
          </a:xfrm>
        </p:grpSpPr>
        <p:sp>
          <p:nvSpPr>
            <p:cNvPr id="95" name="Google Shape;95;p4"/>
            <p:cNvSpPr/>
            <p:nvPr/>
          </p:nvSpPr>
          <p:spPr>
            <a:xfrm>
              <a:off x="8621628" y="2321296"/>
              <a:ext cx="8797" cy="2822183"/>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8091019" y="2321296"/>
              <a:ext cx="6019" cy="2822183"/>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7557400" y="2321296"/>
              <a:ext cx="9028" cy="2822183"/>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7026791" y="2321296"/>
              <a:ext cx="6019" cy="2822183"/>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6493404"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5962795"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542917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3074151" y="36177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3074151" y="4148364"/>
              <a:ext cx="6069811"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3074151" y="4681756"/>
              <a:ext cx="6069811"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3074151" y="3087125"/>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3074151" y="25132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4895551"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436192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3828300"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3294675"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4"/>
          <p:cNvSpPr/>
          <p:nvPr/>
        </p:nvSpPr>
        <p:spPr>
          <a:xfrm>
            <a:off x="1207725" y="4736697"/>
            <a:ext cx="8814600" cy="10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4"/>
          <p:cNvGrpSpPr/>
          <p:nvPr/>
        </p:nvGrpSpPr>
        <p:grpSpPr>
          <a:xfrm rot="5400000">
            <a:off x="7670950" y="-831250"/>
            <a:ext cx="391850" cy="2554200"/>
            <a:chOff x="3632500" y="0"/>
            <a:chExt cx="391850" cy="2554200"/>
          </a:xfrm>
        </p:grpSpPr>
        <p:sp>
          <p:nvSpPr>
            <p:cNvPr id="113" name="Google Shape;113;p4"/>
            <p:cNvSpPr/>
            <p:nvPr/>
          </p:nvSpPr>
          <p:spPr>
            <a:xfrm flipH="1">
              <a:off x="3780275" y="0"/>
              <a:ext cx="96300" cy="2554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flipH="1">
              <a:off x="3632500" y="0"/>
              <a:ext cx="32700" cy="136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flipH="1">
              <a:off x="3991650" y="0"/>
              <a:ext cx="32700" cy="92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4"/>
          <p:cNvSpPr/>
          <p:nvPr/>
        </p:nvSpPr>
        <p:spPr>
          <a:xfrm flipH="1">
            <a:off x="0" y="3278050"/>
            <a:ext cx="449700" cy="186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flipH="1">
            <a:off x="566025" y="2980050"/>
            <a:ext cx="32700" cy="2163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flipH="1">
            <a:off x="2058675" y="4956275"/>
            <a:ext cx="2142600" cy="30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8100975" y="3537050"/>
            <a:ext cx="762000" cy="762000"/>
          </a:xfrm>
          <a:prstGeom prst="mathMultiply">
            <a:avLst>
              <a:gd name="adj1" fmla="val 1711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rot="5400000" flipH="1">
            <a:off x="-342925" y="-54875"/>
            <a:ext cx="2142600" cy="30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txBox="1">
            <a:spLocks noGrp="1"/>
          </p:cNvSpPr>
          <p:nvPr>
            <p:ph type="body" idx="1"/>
          </p:nvPr>
        </p:nvSpPr>
        <p:spPr>
          <a:xfrm>
            <a:off x="879750" y="1178825"/>
            <a:ext cx="7384500" cy="3369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dk1"/>
              </a:buClr>
              <a:buSzPts val="1200"/>
              <a:buAutoNum type="arabicPeriod"/>
              <a:defRPr sz="1200">
                <a:solidFill>
                  <a:schemeClr val="dk1"/>
                </a:solidFill>
              </a:defRPr>
            </a:lvl1pPr>
            <a:lvl2pPr marL="914400" lvl="1" indent="-317500" rtl="0">
              <a:lnSpc>
                <a:spcPct val="115000"/>
              </a:lnSpc>
              <a:spcBef>
                <a:spcPts val="0"/>
              </a:spcBef>
              <a:spcAft>
                <a:spcPts val="0"/>
              </a:spcAft>
              <a:buClr>
                <a:schemeClr val="dk1"/>
              </a:buClr>
              <a:buSzPts val="1400"/>
              <a:buAutoNum type="alphaLcPeriod"/>
              <a:defRPr>
                <a:solidFill>
                  <a:schemeClr val="dk1"/>
                </a:solidFill>
              </a:defRPr>
            </a:lvl2pPr>
            <a:lvl3pPr marL="1371600" lvl="2" indent="-317500" rtl="0">
              <a:lnSpc>
                <a:spcPct val="115000"/>
              </a:lnSpc>
              <a:spcBef>
                <a:spcPts val="0"/>
              </a:spcBef>
              <a:spcAft>
                <a:spcPts val="0"/>
              </a:spcAft>
              <a:buClr>
                <a:schemeClr val="dk1"/>
              </a:buClr>
              <a:buSzPts val="1400"/>
              <a:buAutoNum type="romanLcPeriod"/>
              <a:defRPr>
                <a:solidFill>
                  <a:schemeClr val="dk1"/>
                </a:solidFill>
              </a:defRPr>
            </a:lvl3pPr>
            <a:lvl4pPr marL="1828800" lvl="3" indent="-317500" rtl="0">
              <a:lnSpc>
                <a:spcPct val="115000"/>
              </a:lnSpc>
              <a:spcBef>
                <a:spcPts val="0"/>
              </a:spcBef>
              <a:spcAft>
                <a:spcPts val="0"/>
              </a:spcAft>
              <a:buClr>
                <a:schemeClr val="dk1"/>
              </a:buClr>
              <a:buSzPts val="1400"/>
              <a:buAutoNum type="arabicPeriod"/>
              <a:defRPr>
                <a:solidFill>
                  <a:schemeClr val="dk1"/>
                </a:solidFill>
              </a:defRPr>
            </a:lvl4pPr>
            <a:lvl5pPr marL="2286000" lvl="4" indent="-317500" rtl="0">
              <a:lnSpc>
                <a:spcPct val="115000"/>
              </a:lnSpc>
              <a:spcBef>
                <a:spcPts val="0"/>
              </a:spcBef>
              <a:spcAft>
                <a:spcPts val="0"/>
              </a:spcAft>
              <a:buClr>
                <a:schemeClr val="dk1"/>
              </a:buClr>
              <a:buSzPts val="1400"/>
              <a:buAutoNum type="alphaLcPeriod"/>
              <a:defRPr>
                <a:solidFill>
                  <a:schemeClr val="dk1"/>
                </a:solidFill>
              </a:defRPr>
            </a:lvl5pPr>
            <a:lvl6pPr marL="2743200" lvl="5" indent="-317500" rtl="0">
              <a:lnSpc>
                <a:spcPct val="115000"/>
              </a:lnSpc>
              <a:spcBef>
                <a:spcPts val="0"/>
              </a:spcBef>
              <a:spcAft>
                <a:spcPts val="0"/>
              </a:spcAft>
              <a:buClr>
                <a:schemeClr val="dk1"/>
              </a:buClr>
              <a:buSzPts val="1400"/>
              <a:buAutoNum type="romanLcPeriod"/>
              <a:defRPr>
                <a:solidFill>
                  <a:schemeClr val="dk1"/>
                </a:solidFill>
              </a:defRPr>
            </a:lvl6pPr>
            <a:lvl7pPr marL="3200400" lvl="6" indent="-317500" rtl="0">
              <a:lnSpc>
                <a:spcPct val="115000"/>
              </a:lnSpc>
              <a:spcBef>
                <a:spcPts val="0"/>
              </a:spcBef>
              <a:spcAft>
                <a:spcPts val="0"/>
              </a:spcAft>
              <a:buClr>
                <a:schemeClr val="dk1"/>
              </a:buClr>
              <a:buSzPts val="1400"/>
              <a:buAutoNum type="arabicPeriod"/>
              <a:defRPr>
                <a:solidFill>
                  <a:schemeClr val="dk1"/>
                </a:solidFill>
              </a:defRPr>
            </a:lvl7pPr>
            <a:lvl8pPr marL="3657600" lvl="7" indent="-317500" rtl="0">
              <a:lnSpc>
                <a:spcPct val="115000"/>
              </a:lnSpc>
              <a:spcBef>
                <a:spcPts val="0"/>
              </a:spcBef>
              <a:spcAft>
                <a:spcPts val="0"/>
              </a:spcAft>
              <a:buClr>
                <a:schemeClr val="dk1"/>
              </a:buClr>
              <a:buSzPts val="1400"/>
              <a:buAutoNum type="alphaLcPeriod"/>
              <a:defRPr>
                <a:solidFill>
                  <a:schemeClr val="dk1"/>
                </a:solidFill>
              </a:defRPr>
            </a:lvl8pPr>
            <a:lvl9pPr marL="4114800" lvl="8" indent="-317500" rtl="0">
              <a:lnSpc>
                <a:spcPct val="115000"/>
              </a:lnSpc>
              <a:spcBef>
                <a:spcPts val="0"/>
              </a:spcBef>
              <a:spcAft>
                <a:spcPts val="0"/>
              </a:spcAft>
              <a:buClr>
                <a:schemeClr val="dk1"/>
              </a:buClr>
              <a:buSzPts val="1400"/>
              <a:buAutoNum type="romanLcPeriod"/>
              <a:defRPr>
                <a:solidFill>
                  <a:schemeClr val="dk1"/>
                </a:solidFill>
              </a:defRPr>
            </a:lvl9pPr>
          </a:lstStyle>
          <a:p>
            <a:endParaRPr/>
          </a:p>
        </p:txBody>
      </p:sp>
      <p:sp>
        <p:nvSpPr>
          <p:cNvPr id="122" name="Google Shape;122;p4"/>
          <p:cNvSpPr txBox="1">
            <a:spLocks noGrp="1"/>
          </p:cNvSpPr>
          <p:nvPr>
            <p:ph type="title"/>
          </p:nvPr>
        </p:nvSpPr>
        <p:spPr>
          <a:xfrm>
            <a:off x="879750" y="537575"/>
            <a:ext cx="7384500" cy="627900"/>
          </a:xfrm>
          <a:prstGeom prst="rect">
            <a:avLst/>
          </a:prstGeom>
        </p:spPr>
        <p:txBody>
          <a:bodyPr spcFirstLastPara="1" wrap="square" lIns="91425" tIns="91425" rIns="91425" bIns="91425" anchor="ctr" anchorCtr="0">
            <a:noAutofit/>
          </a:bodyPr>
          <a:lstStyle>
            <a:lvl1pPr lvl="0" rtl="0">
              <a:spcBef>
                <a:spcPts val="0"/>
              </a:spcBef>
              <a:spcAft>
                <a:spcPts val="0"/>
              </a:spcAft>
              <a:buSzPts val="3400"/>
              <a:buNone/>
              <a:defRPr>
                <a:solidFill>
                  <a:schemeClr val="lt2"/>
                </a:solidFill>
                <a:latin typeface="Times New Roman" panose="02020603050405020304" pitchFamily="18" charset="0"/>
                <a:cs typeface="Times New Roman" panose="02020603050405020304" pitchFamily="18"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6"/>
        <p:cNvGrpSpPr/>
        <p:nvPr/>
      </p:nvGrpSpPr>
      <p:grpSpPr>
        <a:xfrm>
          <a:off x="0" y="0"/>
          <a:ext cx="0" cy="0"/>
          <a:chOff x="0" y="0"/>
          <a:chExt cx="0" cy="0"/>
        </a:xfrm>
      </p:grpSpPr>
      <p:sp>
        <p:nvSpPr>
          <p:cNvPr id="167" name="Google Shape;167;p6"/>
          <p:cNvSpPr txBox="1">
            <a:spLocks noGrp="1"/>
          </p:cNvSpPr>
          <p:nvPr>
            <p:ph type="title"/>
          </p:nvPr>
        </p:nvSpPr>
        <p:spPr>
          <a:xfrm>
            <a:off x="872400" y="537575"/>
            <a:ext cx="7384500" cy="627900"/>
          </a:xfrm>
          <a:prstGeom prst="rect">
            <a:avLst/>
          </a:prstGeom>
        </p:spPr>
        <p:txBody>
          <a:bodyPr spcFirstLastPara="1" wrap="square" lIns="91425" tIns="91425" rIns="91425" bIns="91425" anchor="ctr" anchorCtr="0">
            <a:noAutofit/>
          </a:bodyPr>
          <a:lstStyle>
            <a:lvl1pPr lvl="0" rtl="0">
              <a:spcBef>
                <a:spcPts val="0"/>
              </a:spcBef>
              <a:spcAft>
                <a:spcPts val="0"/>
              </a:spcAft>
              <a:buSzPts val="3400"/>
              <a:buNone/>
              <a:defRPr>
                <a:solidFill>
                  <a:schemeClr val="lt2"/>
                </a:solidFill>
                <a:latin typeface="Times New Roman" panose="02020603050405020304" pitchFamily="18" charset="0"/>
                <a:cs typeface="Times New Roman" panose="02020603050405020304" pitchFamily="18"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dirty="0"/>
          </a:p>
        </p:txBody>
      </p:sp>
      <p:grpSp>
        <p:nvGrpSpPr>
          <p:cNvPr id="168" name="Google Shape;168;p6"/>
          <p:cNvGrpSpPr/>
          <p:nvPr/>
        </p:nvGrpSpPr>
        <p:grpSpPr>
          <a:xfrm>
            <a:off x="5148402" y="-403014"/>
            <a:ext cx="4238692" cy="1568482"/>
            <a:chOff x="340950" y="290161"/>
            <a:chExt cx="4238692" cy="1568482"/>
          </a:xfrm>
        </p:grpSpPr>
        <p:sp>
          <p:nvSpPr>
            <p:cNvPr id="169" name="Google Shape;169;p6"/>
            <p:cNvSpPr/>
            <p:nvPr/>
          </p:nvSpPr>
          <p:spPr>
            <a:xfrm>
              <a:off x="4057260" y="290161"/>
              <a:ext cx="8797" cy="1568482"/>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6"/>
            <p:cNvSpPr/>
            <p:nvPr/>
          </p:nvSpPr>
          <p:spPr>
            <a:xfrm>
              <a:off x="3526650" y="290161"/>
              <a:ext cx="6019" cy="1568482"/>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6"/>
            <p:cNvSpPr/>
            <p:nvPr/>
          </p:nvSpPr>
          <p:spPr>
            <a:xfrm>
              <a:off x="2993031" y="290161"/>
              <a:ext cx="9028" cy="1568482"/>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6"/>
            <p:cNvSpPr/>
            <p:nvPr/>
          </p:nvSpPr>
          <p:spPr>
            <a:xfrm>
              <a:off x="2462422" y="290161"/>
              <a:ext cx="6019" cy="1568482"/>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6"/>
            <p:cNvSpPr/>
            <p:nvPr/>
          </p:nvSpPr>
          <p:spPr>
            <a:xfrm>
              <a:off x="192903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6"/>
            <p:cNvSpPr/>
            <p:nvPr/>
          </p:nvSpPr>
          <p:spPr>
            <a:xfrm>
              <a:off x="139842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6"/>
            <p:cNvSpPr/>
            <p:nvPr/>
          </p:nvSpPr>
          <p:spPr>
            <a:xfrm>
              <a:off x="864807" y="290161"/>
              <a:ext cx="8797" cy="1568482"/>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a:off x="340950" y="528900"/>
              <a:ext cx="4238692"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a:off x="340950" y="1059514"/>
              <a:ext cx="4238692"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a:off x="340950" y="1592906"/>
              <a:ext cx="4238692"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6"/>
          <p:cNvGrpSpPr/>
          <p:nvPr/>
        </p:nvGrpSpPr>
        <p:grpSpPr>
          <a:xfrm>
            <a:off x="1436314" y="4415134"/>
            <a:ext cx="6069811" cy="2822183"/>
            <a:chOff x="3074151" y="2321296"/>
            <a:chExt cx="6069811" cy="2822183"/>
          </a:xfrm>
        </p:grpSpPr>
        <p:sp>
          <p:nvSpPr>
            <p:cNvPr id="180" name="Google Shape;180;p6"/>
            <p:cNvSpPr/>
            <p:nvPr/>
          </p:nvSpPr>
          <p:spPr>
            <a:xfrm>
              <a:off x="8621628" y="2321296"/>
              <a:ext cx="8797" cy="2822183"/>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8091019" y="2321296"/>
              <a:ext cx="6019" cy="2822183"/>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a:off x="7557400" y="2321296"/>
              <a:ext cx="9028" cy="2822183"/>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6"/>
            <p:cNvSpPr/>
            <p:nvPr/>
          </p:nvSpPr>
          <p:spPr>
            <a:xfrm>
              <a:off x="7026791" y="2321296"/>
              <a:ext cx="6019" cy="2822183"/>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6493404"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5962795"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542917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3074151" y="36177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3074151" y="4148364"/>
              <a:ext cx="6069811"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3074151" y="4681756"/>
              <a:ext cx="6069811"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3074151" y="3087125"/>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3074151" y="25132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4895551"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436192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3828300"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3294675"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6"/>
          <p:cNvSpPr/>
          <p:nvPr/>
        </p:nvSpPr>
        <p:spPr>
          <a:xfrm>
            <a:off x="2462450" y="4736700"/>
            <a:ext cx="6728400" cy="10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flipH="1">
            <a:off x="121500" y="3278050"/>
            <a:ext cx="328200" cy="186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flipH="1">
            <a:off x="566025" y="3598950"/>
            <a:ext cx="32700" cy="2163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flipH="1">
            <a:off x="2834947" y="4956275"/>
            <a:ext cx="1184700" cy="30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flipH="1">
            <a:off x="6698750" y="152525"/>
            <a:ext cx="2492100" cy="266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95800" y="470525"/>
            <a:ext cx="762000" cy="762000"/>
          </a:xfrm>
          <a:prstGeom prst="mathMultiply">
            <a:avLst>
              <a:gd name="adj1" fmla="val 17115"/>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1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16"/>
        <p:cNvGrpSpPr/>
        <p:nvPr/>
      </p:nvGrpSpPr>
      <p:grpSpPr>
        <a:xfrm>
          <a:off x="0" y="0"/>
          <a:ext cx="0" cy="0"/>
          <a:chOff x="0" y="0"/>
          <a:chExt cx="0" cy="0"/>
        </a:xfrm>
      </p:grpSpPr>
      <p:sp>
        <p:nvSpPr>
          <p:cNvPr id="417" name="Google Shape;417;p13"/>
          <p:cNvSpPr/>
          <p:nvPr/>
        </p:nvSpPr>
        <p:spPr>
          <a:xfrm>
            <a:off x="95800" y="470525"/>
            <a:ext cx="762000" cy="762000"/>
          </a:xfrm>
          <a:prstGeom prst="mathMultiply">
            <a:avLst>
              <a:gd name="adj1" fmla="val 171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 name="Google Shape;418;p13"/>
          <p:cNvGrpSpPr/>
          <p:nvPr/>
        </p:nvGrpSpPr>
        <p:grpSpPr>
          <a:xfrm>
            <a:off x="5148402" y="-403014"/>
            <a:ext cx="4238692" cy="1568482"/>
            <a:chOff x="340950" y="290161"/>
            <a:chExt cx="4238692" cy="1568482"/>
          </a:xfrm>
        </p:grpSpPr>
        <p:sp>
          <p:nvSpPr>
            <p:cNvPr id="419" name="Google Shape;419;p13"/>
            <p:cNvSpPr/>
            <p:nvPr/>
          </p:nvSpPr>
          <p:spPr>
            <a:xfrm>
              <a:off x="4057260" y="290161"/>
              <a:ext cx="8797" cy="1568482"/>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3"/>
            <p:cNvSpPr/>
            <p:nvPr/>
          </p:nvSpPr>
          <p:spPr>
            <a:xfrm>
              <a:off x="3526650" y="290161"/>
              <a:ext cx="6019" cy="1568482"/>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3"/>
            <p:cNvSpPr/>
            <p:nvPr/>
          </p:nvSpPr>
          <p:spPr>
            <a:xfrm>
              <a:off x="2993031" y="290161"/>
              <a:ext cx="9028" cy="1568482"/>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3"/>
            <p:cNvSpPr/>
            <p:nvPr/>
          </p:nvSpPr>
          <p:spPr>
            <a:xfrm>
              <a:off x="2462422" y="290161"/>
              <a:ext cx="6019" cy="1568482"/>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3"/>
            <p:cNvSpPr/>
            <p:nvPr/>
          </p:nvSpPr>
          <p:spPr>
            <a:xfrm>
              <a:off x="192903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3"/>
            <p:cNvSpPr/>
            <p:nvPr/>
          </p:nvSpPr>
          <p:spPr>
            <a:xfrm>
              <a:off x="139842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3"/>
            <p:cNvSpPr/>
            <p:nvPr/>
          </p:nvSpPr>
          <p:spPr>
            <a:xfrm>
              <a:off x="864807" y="290161"/>
              <a:ext cx="8797" cy="1568482"/>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3"/>
            <p:cNvSpPr/>
            <p:nvPr/>
          </p:nvSpPr>
          <p:spPr>
            <a:xfrm>
              <a:off x="340950" y="528900"/>
              <a:ext cx="4238692"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3"/>
            <p:cNvSpPr/>
            <p:nvPr/>
          </p:nvSpPr>
          <p:spPr>
            <a:xfrm>
              <a:off x="340950" y="1059514"/>
              <a:ext cx="4238692"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3"/>
            <p:cNvSpPr/>
            <p:nvPr/>
          </p:nvSpPr>
          <p:spPr>
            <a:xfrm>
              <a:off x="340950" y="1592906"/>
              <a:ext cx="4238692"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13"/>
          <p:cNvGrpSpPr/>
          <p:nvPr/>
        </p:nvGrpSpPr>
        <p:grpSpPr>
          <a:xfrm>
            <a:off x="1436314" y="4415134"/>
            <a:ext cx="6069811" cy="2822183"/>
            <a:chOff x="3074151" y="2321296"/>
            <a:chExt cx="6069811" cy="2822183"/>
          </a:xfrm>
        </p:grpSpPr>
        <p:sp>
          <p:nvSpPr>
            <p:cNvPr id="430" name="Google Shape;430;p13"/>
            <p:cNvSpPr/>
            <p:nvPr/>
          </p:nvSpPr>
          <p:spPr>
            <a:xfrm>
              <a:off x="8621628" y="2321296"/>
              <a:ext cx="8797" cy="2822183"/>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p:nvPr/>
          </p:nvSpPr>
          <p:spPr>
            <a:xfrm>
              <a:off x="8091019" y="2321296"/>
              <a:ext cx="6019" cy="2822183"/>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3"/>
            <p:cNvSpPr/>
            <p:nvPr/>
          </p:nvSpPr>
          <p:spPr>
            <a:xfrm>
              <a:off x="7557400" y="2321296"/>
              <a:ext cx="9028" cy="2822183"/>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3"/>
            <p:cNvSpPr/>
            <p:nvPr/>
          </p:nvSpPr>
          <p:spPr>
            <a:xfrm>
              <a:off x="7026791" y="2321296"/>
              <a:ext cx="6019" cy="2822183"/>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3"/>
            <p:cNvSpPr/>
            <p:nvPr/>
          </p:nvSpPr>
          <p:spPr>
            <a:xfrm>
              <a:off x="6493404"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3"/>
            <p:cNvSpPr/>
            <p:nvPr/>
          </p:nvSpPr>
          <p:spPr>
            <a:xfrm>
              <a:off x="5962795"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3"/>
            <p:cNvSpPr/>
            <p:nvPr/>
          </p:nvSpPr>
          <p:spPr>
            <a:xfrm>
              <a:off x="542917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3"/>
            <p:cNvSpPr/>
            <p:nvPr/>
          </p:nvSpPr>
          <p:spPr>
            <a:xfrm>
              <a:off x="3074151" y="36177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3"/>
            <p:cNvSpPr/>
            <p:nvPr/>
          </p:nvSpPr>
          <p:spPr>
            <a:xfrm>
              <a:off x="3074151" y="4148364"/>
              <a:ext cx="6069811"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3"/>
            <p:cNvSpPr/>
            <p:nvPr/>
          </p:nvSpPr>
          <p:spPr>
            <a:xfrm>
              <a:off x="3074151" y="4681756"/>
              <a:ext cx="6069811"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3"/>
            <p:cNvSpPr/>
            <p:nvPr/>
          </p:nvSpPr>
          <p:spPr>
            <a:xfrm>
              <a:off x="3074151" y="3087125"/>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3"/>
            <p:cNvSpPr/>
            <p:nvPr/>
          </p:nvSpPr>
          <p:spPr>
            <a:xfrm>
              <a:off x="3074151" y="25132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3"/>
            <p:cNvSpPr/>
            <p:nvPr/>
          </p:nvSpPr>
          <p:spPr>
            <a:xfrm>
              <a:off x="4895551"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3"/>
            <p:cNvSpPr/>
            <p:nvPr/>
          </p:nvSpPr>
          <p:spPr>
            <a:xfrm>
              <a:off x="436192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3"/>
            <p:cNvSpPr/>
            <p:nvPr/>
          </p:nvSpPr>
          <p:spPr>
            <a:xfrm>
              <a:off x="3828300"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3"/>
            <p:cNvSpPr/>
            <p:nvPr/>
          </p:nvSpPr>
          <p:spPr>
            <a:xfrm>
              <a:off x="3294675"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13"/>
          <p:cNvSpPr/>
          <p:nvPr/>
        </p:nvSpPr>
        <p:spPr>
          <a:xfrm>
            <a:off x="2462450" y="4736700"/>
            <a:ext cx="6728400" cy="10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3"/>
          <p:cNvSpPr/>
          <p:nvPr/>
        </p:nvSpPr>
        <p:spPr>
          <a:xfrm flipH="1">
            <a:off x="104125" y="3458575"/>
            <a:ext cx="266700" cy="168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3"/>
          <p:cNvSpPr/>
          <p:nvPr/>
        </p:nvSpPr>
        <p:spPr>
          <a:xfrm flipH="1">
            <a:off x="487150" y="2980050"/>
            <a:ext cx="32700" cy="2163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3"/>
          <p:cNvSpPr/>
          <p:nvPr/>
        </p:nvSpPr>
        <p:spPr>
          <a:xfrm flipH="1">
            <a:off x="2834947" y="4956275"/>
            <a:ext cx="1184700" cy="30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3"/>
          <p:cNvSpPr/>
          <p:nvPr/>
        </p:nvSpPr>
        <p:spPr>
          <a:xfrm flipH="1">
            <a:off x="5953025" y="721500"/>
            <a:ext cx="3275100" cy="28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3"/>
          <p:cNvSpPr/>
          <p:nvPr/>
        </p:nvSpPr>
        <p:spPr>
          <a:xfrm flipH="1">
            <a:off x="4611300" y="470525"/>
            <a:ext cx="4532700" cy="3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3"/>
          <p:cNvSpPr txBox="1">
            <a:spLocks noGrp="1"/>
          </p:cNvSpPr>
          <p:nvPr>
            <p:ph type="title"/>
          </p:nvPr>
        </p:nvSpPr>
        <p:spPr>
          <a:xfrm>
            <a:off x="1588839" y="1600415"/>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dirty="0"/>
          </a:p>
        </p:txBody>
      </p:sp>
      <p:sp>
        <p:nvSpPr>
          <p:cNvPr id="453" name="Google Shape;453;p13"/>
          <p:cNvSpPr txBox="1">
            <a:spLocks noGrp="1"/>
          </p:cNvSpPr>
          <p:nvPr>
            <p:ph type="title" idx="2" hasCustomPrompt="1"/>
          </p:nvPr>
        </p:nvSpPr>
        <p:spPr>
          <a:xfrm>
            <a:off x="722100" y="1843146"/>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dirty="0"/>
              <a:t>xx%</a:t>
            </a:r>
          </a:p>
        </p:txBody>
      </p:sp>
      <p:sp>
        <p:nvSpPr>
          <p:cNvPr id="454" name="Google Shape;454;p13"/>
          <p:cNvSpPr txBox="1">
            <a:spLocks noGrp="1"/>
          </p:cNvSpPr>
          <p:nvPr>
            <p:ph type="subTitle" idx="1"/>
          </p:nvPr>
        </p:nvSpPr>
        <p:spPr>
          <a:xfrm>
            <a:off x="1588850" y="1994118"/>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5" name="Google Shape;455;p13"/>
          <p:cNvSpPr txBox="1">
            <a:spLocks noGrp="1"/>
          </p:cNvSpPr>
          <p:nvPr>
            <p:ph type="title" idx="3"/>
          </p:nvPr>
        </p:nvSpPr>
        <p:spPr>
          <a:xfrm>
            <a:off x="4204977" y="1600415"/>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dirty="0"/>
          </a:p>
        </p:txBody>
      </p:sp>
      <p:sp>
        <p:nvSpPr>
          <p:cNvPr id="456" name="Google Shape;456;p13"/>
          <p:cNvSpPr txBox="1">
            <a:spLocks noGrp="1"/>
          </p:cNvSpPr>
          <p:nvPr>
            <p:ph type="title" idx="4" hasCustomPrompt="1"/>
          </p:nvPr>
        </p:nvSpPr>
        <p:spPr>
          <a:xfrm>
            <a:off x="3338223" y="1843146"/>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dirty="0"/>
              <a:t>xx%</a:t>
            </a:r>
          </a:p>
        </p:txBody>
      </p:sp>
      <p:sp>
        <p:nvSpPr>
          <p:cNvPr id="457" name="Google Shape;457;p13"/>
          <p:cNvSpPr txBox="1">
            <a:spLocks noGrp="1"/>
          </p:cNvSpPr>
          <p:nvPr>
            <p:ph type="subTitle" idx="5"/>
          </p:nvPr>
        </p:nvSpPr>
        <p:spPr>
          <a:xfrm>
            <a:off x="4204977" y="1994154"/>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400"/>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458" name="Google Shape;458;p13"/>
          <p:cNvSpPr txBox="1">
            <a:spLocks noGrp="1"/>
          </p:cNvSpPr>
          <p:nvPr>
            <p:ph type="title" idx="6"/>
          </p:nvPr>
        </p:nvSpPr>
        <p:spPr>
          <a:xfrm>
            <a:off x="1588852" y="3183115"/>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dirty="0"/>
          </a:p>
        </p:txBody>
      </p:sp>
      <p:sp>
        <p:nvSpPr>
          <p:cNvPr id="459" name="Google Shape;459;p13"/>
          <p:cNvSpPr txBox="1">
            <a:spLocks noGrp="1"/>
          </p:cNvSpPr>
          <p:nvPr>
            <p:ph type="title" idx="7" hasCustomPrompt="1"/>
          </p:nvPr>
        </p:nvSpPr>
        <p:spPr>
          <a:xfrm>
            <a:off x="722100" y="3432084"/>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dirty="0"/>
              <a:t>xx%</a:t>
            </a:r>
          </a:p>
        </p:txBody>
      </p:sp>
      <p:sp>
        <p:nvSpPr>
          <p:cNvPr id="460" name="Google Shape;460;p13"/>
          <p:cNvSpPr txBox="1">
            <a:spLocks noGrp="1"/>
          </p:cNvSpPr>
          <p:nvPr>
            <p:ph type="subTitle" idx="8"/>
          </p:nvPr>
        </p:nvSpPr>
        <p:spPr>
          <a:xfrm>
            <a:off x="1588850" y="3576718"/>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1" name="Google Shape;461;p13"/>
          <p:cNvSpPr txBox="1">
            <a:spLocks noGrp="1"/>
          </p:cNvSpPr>
          <p:nvPr>
            <p:ph type="title" idx="9"/>
          </p:nvPr>
        </p:nvSpPr>
        <p:spPr>
          <a:xfrm>
            <a:off x="4204977" y="3183105"/>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dirty="0"/>
          </a:p>
        </p:txBody>
      </p:sp>
      <p:sp>
        <p:nvSpPr>
          <p:cNvPr id="462" name="Google Shape;462;p13"/>
          <p:cNvSpPr txBox="1">
            <a:spLocks noGrp="1"/>
          </p:cNvSpPr>
          <p:nvPr>
            <p:ph type="title" idx="13" hasCustomPrompt="1"/>
          </p:nvPr>
        </p:nvSpPr>
        <p:spPr>
          <a:xfrm>
            <a:off x="3338223" y="3432084"/>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dirty="0"/>
              <a:t>xx%</a:t>
            </a:r>
          </a:p>
        </p:txBody>
      </p:sp>
      <p:sp>
        <p:nvSpPr>
          <p:cNvPr id="463" name="Google Shape;463;p13"/>
          <p:cNvSpPr txBox="1">
            <a:spLocks noGrp="1"/>
          </p:cNvSpPr>
          <p:nvPr>
            <p:ph type="subTitle" idx="14"/>
          </p:nvPr>
        </p:nvSpPr>
        <p:spPr>
          <a:xfrm>
            <a:off x="4204975" y="3576714"/>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400"/>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464" name="Google Shape;464;p13"/>
          <p:cNvSpPr txBox="1">
            <a:spLocks noGrp="1"/>
          </p:cNvSpPr>
          <p:nvPr>
            <p:ph type="title" idx="15"/>
          </p:nvPr>
        </p:nvSpPr>
        <p:spPr>
          <a:xfrm>
            <a:off x="6822475" y="1600415"/>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dirty="0"/>
          </a:p>
        </p:txBody>
      </p:sp>
      <p:sp>
        <p:nvSpPr>
          <p:cNvPr id="465" name="Google Shape;465;p13"/>
          <p:cNvSpPr txBox="1">
            <a:spLocks noGrp="1"/>
          </p:cNvSpPr>
          <p:nvPr>
            <p:ph type="title" idx="16" hasCustomPrompt="1"/>
          </p:nvPr>
        </p:nvSpPr>
        <p:spPr>
          <a:xfrm>
            <a:off x="5952975" y="1843146"/>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dirty="0"/>
              <a:t>xx%</a:t>
            </a:r>
          </a:p>
        </p:txBody>
      </p:sp>
      <p:sp>
        <p:nvSpPr>
          <p:cNvPr id="466" name="Google Shape;466;p13"/>
          <p:cNvSpPr txBox="1">
            <a:spLocks noGrp="1"/>
          </p:cNvSpPr>
          <p:nvPr>
            <p:ph type="subTitle" idx="17"/>
          </p:nvPr>
        </p:nvSpPr>
        <p:spPr>
          <a:xfrm>
            <a:off x="6822476" y="1994078"/>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400"/>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467" name="Google Shape;467;p13"/>
          <p:cNvSpPr txBox="1">
            <a:spLocks noGrp="1"/>
          </p:cNvSpPr>
          <p:nvPr>
            <p:ph type="title" idx="18"/>
          </p:nvPr>
        </p:nvSpPr>
        <p:spPr>
          <a:xfrm>
            <a:off x="6822475" y="3177518"/>
            <a:ext cx="16083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dirty="0"/>
          </a:p>
        </p:txBody>
      </p:sp>
      <p:sp>
        <p:nvSpPr>
          <p:cNvPr id="468" name="Google Shape;468;p13"/>
          <p:cNvSpPr txBox="1">
            <a:spLocks noGrp="1"/>
          </p:cNvSpPr>
          <p:nvPr>
            <p:ph type="title" idx="19" hasCustomPrompt="1"/>
          </p:nvPr>
        </p:nvSpPr>
        <p:spPr>
          <a:xfrm>
            <a:off x="5952975" y="3432084"/>
            <a:ext cx="801300" cy="39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2"/>
                </a:solidFill>
                <a:latin typeface="Times New Roman" panose="02020603050405020304" pitchFamily="18" charset="0"/>
                <a:cs typeface="Times New Roman" panose="02020603050405020304" pitchFamily="18" charset="0"/>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dirty="0"/>
              <a:t>xx%</a:t>
            </a:r>
          </a:p>
        </p:txBody>
      </p:sp>
      <p:sp>
        <p:nvSpPr>
          <p:cNvPr id="469" name="Google Shape;469;p13"/>
          <p:cNvSpPr txBox="1">
            <a:spLocks noGrp="1"/>
          </p:cNvSpPr>
          <p:nvPr>
            <p:ph type="subTitle" idx="20"/>
          </p:nvPr>
        </p:nvSpPr>
        <p:spPr>
          <a:xfrm>
            <a:off x="6822475" y="3576714"/>
            <a:ext cx="1608300" cy="485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400"/>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470" name="Google Shape;470;p13"/>
          <p:cNvSpPr txBox="1">
            <a:spLocks noGrp="1"/>
          </p:cNvSpPr>
          <p:nvPr>
            <p:ph type="title" idx="21"/>
          </p:nvPr>
        </p:nvSpPr>
        <p:spPr>
          <a:xfrm>
            <a:off x="872400" y="537575"/>
            <a:ext cx="7384500" cy="627900"/>
          </a:xfrm>
          <a:prstGeom prst="rect">
            <a:avLst/>
          </a:prstGeom>
        </p:spPr>
        <p:txBody>
          <a:bodyPr spcFirstLastPara="1" wrap="square" lIns="91425" tIns="91425" rIns="91425" bIns="91425" anchor="ctr" anchorCtr="0">
            <a:noAutofit/>
          </a:bodyPr>
          <a:lstStyle>
            <a:lvl1pPr lvl="0" rtl="0">
              <a:spcBef>
                <a:spcPts val="0"/>
              </a:spcBef>
              <a:spcAft>
                <a:spcPts val="0"/>
              </a:spcAft>
              <a:buSzPts val="3400"/>
              <a:buNone/>
              <a:defRPr>
                <a:solidFill>
                  <a:schemeClr val="lt2"/>
                </a:solidFill>
                <a:latin typeface="Times New Roman" panose="02020603050405020304" pitchFamily="18" charset="0"/>
                <a:cs typeface="Times New Roman" panose="02020603050405020304" pitchFamily="18"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71"/>
        <p:cNvGrpSpPr/>
        <p:nvPr/>
      </p:nvGrpSpPr>
      <p:grpSpPr>
        <a:xfrm>
          <a:off x="0" y="0"/>
          <a:ext cx="0" cy="0"/>
          <a:chOff x="0" y="0"/>
          <a:chExt cx="0" cy="0"/>
        </a:xfrm>
      </p:grpSpPr>
      <p:grpSp>
        <p:nvGrpSpPr>
          <p:cNvPr id="472" name="Google Shape;472;p14"/>
          <p:cNvGrpSpPr/>
          <p:nvPr/>
        </p:nvGrpSpPr>
        <p:grpSpPr>
          <a:xfrm>
            <a:off x="3074151" y="3395246"/>
            <a:ext cx="6069811" cy="2822183"/>
            <a:chOff x="3074151" y="2321296"/>
            <a:chExt cx="6069811" cy="2822183"/>
          </a:xfrm>
        </p:grpSpPr>
        <p:sp>
          <p:nvSpPr>
            <p:cNvPr id="473" name="Google Shape;473;p14"/>
            <p:cNvSpPr/>
            <p:nvPr/>
          </p:nvSpPr>
          <p:spPr>
            <a:xfrm>
              <a:off x="8621628" y="2321296"/>
              <a:ext cx="8797" cy="2822183"/>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4"/>
            <p:cNvSpPr/>
            <p:nvPr/>
          </p:nvSpPr>
          <p:spPr>
            <a:xfrm>
              <a:off x="8091019" y="2321296"/>
              <a:ext cx="6019" cy="2822183"/>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4"/>
            <p:cNvSpPr/>
            <p:nvPr/>
          </p:nvSpPr>
          <p:spPr>
            <a:xfrm>
              <a:off x="7557400" y="2321296"/>
              <a:ext cx="9028" cy="2822183"/>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4"/>
            <p:cNvSpPr/>
            <p:nvPr/>
          </p:nvSpPr>
          <p:spPr>
            <a:xfrm>
              <a:off x="7026791" y="2321296"/>
              <a:ext cx="6019" cy="2822183"/>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a:off x="6493404"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4"/>
            <p:cNvSpPr/>
            <p:nvPr/>
          </p:nvSpPr>
          <p:spPr>
            <a:xfrm>
              <a:off x="5962795"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4"/>
            <p:cNvSpPr/>
            <p:nvPr/>
          </p:nvSpPr>
          <p:spPr>
            <a:xfrm>
              <a:off x="542917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a:off x="3074151" y="36177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4"/>
            <p:cNvSpPr/>
            <p:nvPr/>
          </p:nvSpPr>
          <p:spPr>
            <a:xfrm>
              <a:off x="3074151" y="4148364"/>
              <a:ext cx="6069811"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4"/>
            <p:cNvSpPr/>
            <p:nvPr/>
          </p:nvSpPr>
          <p:spPr>
            <a:xfrm>
              <a:off x="3074151" y="4681756"/>
              <a:ext cx="6069811"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4"/>
            <p:cNvSpPr/>
            <p:nvPr/>
          </p:nvSpPr>
          <p:spPr>
            <a:xfrm>
              <a:off x="3074151" y="3087125"/>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4"/>
            <p:cNvSpPr/>
            <p:nvPr/>
          </p:nvSpPr>
          <p:spPr>
            <a:xfrm>
              <a:off x="3074151" y="25132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4"/>
            <p:cNvSpPr/>
            <p:nvPr/>
          </p:nvSpPr>
          <p:spPr>
            <a:xfrm>
              <a:off x="4895551"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4"/>
            <p:cNvSpPr/>
            <p:nvPr/>
          </p:nvSpPr>
          <p:spPr>
            <a:xfrm>
              <a:off x="436192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4"/>
            <p:cNvSpPr/>
            <p:nvPr/>
          </p:nvSpPr>
          <p:spPr>
            <a:xfrm>
              <a:off x="3828300"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4"/>
            <p:cNvSpPr/>
            <p:nvPr/>
          </p:nvSpPr>
          <p:spPr>
            <a:xfrm>
              <a:off x="3294675"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14"/>
          <p:cNvGrpSpPr/>
          <p:nvPr/>
        </p:nvGrpSpPr>
        <p:grpSpPr>
          <a:xfrm rot="5400000">
            <a:off x="-1330698" y="1335098"/>
            <a:ext cx="4238692" cy="1568482"/>
            <a:chOff x="340950" y="290161"/>
            <a:chExt cx="4238692" cy="1568482"/>
          </a:xfrm>
        </p:grpSpPr>
        <p:sp>
          <p:nvSpPr>
            <p:cNvPr id="490" name="Google Shape;490;p14"/>
            <p:cNvSpPr/>
            <p:nvPr/>
          </p:nvSpPr>
          <p:spPr>
            <a:xfrm>
              <a:off x="4057260" y="290161"/>
              <a:ext cx="8797" cy="1568482"/>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4"/>
            <p:cNvSpPr/>
            <p:nvPr/>
          </p:nvSpPr>
          <p:spPr>
            <a:xfrm>
              <a:off x="3526650" y="290161"/>
              <a:ext cx="6019" cy="1568482"/>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4"/>
            <p:cNvSpPr/>
            <p:nvPr/>
          </p:nvSpPr>
          <p:spPr>
            <a:xfrm>
              <a:off x="2993031" y="290161"/>
              <a:ext cx="9028" cy="1568482"/>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4"/>
            <p:cNvSpPr/>
            <p:nvPr/>
          </p:nvSpPr>
          <p:spPr>
            <a:xfrm>
              <a:off x="2462422" y="290161"/>
              <a:ext cx="6019" cy="1568482"/>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4"/>
            <p:cNvSpPr/>
            <p:nvPr/>
          </p:nvSpPr>
          <p:spPr>
            <a:xfrm>
              <a:off x="192903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4"/>
            <p:cNvSpPr/>
            <p:nvPr/>
          </p:nvSpPr>
          <p:spPr>
            <a:xfrm>
              <a:off x="139842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4"/>
            <p:cNvSpPr/>
            <p:nvPr/>
          </p:nvSpPr>
          <p:spPr>
            <a:xfrm>
              <a:off x="864807" y="290161"/>
              <a:ext cx="8797" cy="1568482"/>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4"/>
            <p:cNvSpPr/>
            <p:nvPr/>
          </p:nvSpPr>
          <p:spPr>
            <a:xfrm>
              <a:off x="340950" y="528900"/>
              <a:ext cx="4238692"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4"/>
            <p:cNvSpPr/>
            <p:nvPr/>
          </p:nvSpPr>
          <p:spPr>
            <a:xfrm>
              <a:off x="340950" y="1059514"/>
              <a:ext cx="4238692"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4"/>
            <p:cNvSpPr/>
            <p:nvPr/>
          </p:nvSpPr>
          <p:spPr>
            <a:xfrm>
              <a:off x="340950" y="1592906"/>
              <a:ext cx="4238692"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 name="Google Shape;500;p14"/>
          <p:cNvSpPr/>
          <p:nvPr/>
        </p:nvSpPr>
        <p:spPr>
          <a:xfrm flipH="1">
            <a:off x="1921410" y="0"/>
            <a:ext cx="98400" cy="1639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4"/>
          <p:cNvSpPr/>
          <p:nvPr/>
        </p:nvSpPr>
        <p:spPr>
          <a:xfrm flipH="1">
            <a:off x="1770428" y="0"/>
            <a:ext cx="33300" cy="875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4"/>
          <p:cNvSpPr/>
          <p:nvPr/>
        </p:nvSpPr>
        <p:spPr>
          <a:xfrm flipH="1">
            <a:off x="2137575" y="0"/>
            <a:ext cx="33300" cy="59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4"/>
          <p:cNvSpPr/>
          <p:nvPr/>
        </p:nvSpPr>
        <p:spPr>
          <a:xfrm flipH="1">
            <a:off x="1099225" y="4103400"/>
            <a:ext cx="449700" cy="10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4"/>
          <p:cNvSpPr/>
          <p:nvPr/>
        </p:nvSpPr>
        <p:spPr>
          <a:xfrm flipH="1">
            <a:off x="1697575" y="4103400"/>
            <a:ext cx="32700" cy="104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4"/>
          <p:cNvSpPr txBox="1">
            <a:spLocks noGrp="1"/>
          </p:cNvSpPr>
          <p:nvPr>
            <p:ph type="subTitle" idx="1"/>
          </p:nvPr>
        </p:nvSpPr>
        <p:spPr>
          <a:xfrm>
            <a:off x="2519700" y="1022175"/>
            <a:ext cx="5445900" cy="2129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3000"/>
            </a:lvl1pPr>
            <a:lvl2pPr lvl="1" rtl="0">
              <a:lnSpc>
                <a:spcPct val="100000"/>
              </a:lnSpc>
              <a:spcBef>
                <a:spcPts val="0"/>
              </a:spcBef>
              <a:spcAft>
                <a:spcPts val="0"/>
              </a:spcAft>
              <a:buSzPts val="2500"/>
              <a:buNone/>
              <a:defRPr sz="2500"/>
            </a:lvl2pPr>
            <a:lvl3pPr lvl="2" rtl="0">
              <a:lnSpc>
                <a:spcPct val="100000"/>
              </a:lnSpc>
              <a:spcBef>
                <a:spcPts val="0"/>
              </a:spcBef>
              <a:spcAft>
                <a:spcPts val="0"/>
              </a:spcAft>
              <a:buSzPts val="2500"/>
              <a:buNone/>
              <a:defRPr sz="2500"/>
            </a:lvl3pPr>
            <a:lvl4pPr lvl="3" rtl="0">
              <a:lnSpc>
                <a:spcPct val="100000"/>
              </a:lnSpc>
              <a:spcBef>
                <a:spcPts val="0"/>
              </a:spcBef>
              <a:spcAft>
                <a:spcPts val="0"/>
              </a:spcAft>
              <a:buSzPts val="2500"/>
              <a:buNone/>
              <a:defRPr sz="2500"/>
            </a:lvl4pPr>
            <a:lvl5pPr lvl="4" rtl="0">
              <a:lnSpc>
                <a:spcPct val="100000"/>
              </a:lnSpc>
              <a:spcBef>
                <a:spcPts val="0"/>
              </a:spcBef>
              <a:spcAft>
                <a:spcPts val="0"/>
              </a:spcAft>
              <a:buSzPts val="2500"/>
              <a:buNone/>
              <a:defRPr sz="2500"/>
            </a:lvl5pPr>
            <a:lvl6pPr lvl="5" rtl="0">
              <a:lnSpc>
                <a:spcPct val="100000"/>
              </a:lnSpc>
              <a:spcBef>
                <a:spcPts val="0"/>
              </a:spcBef>
              <a:spcAft>
                <a:spcPts val="0"/>
              </a:spcAft>
              <a:buSzPts val="2500"/>
              <a:buNone/>
              <a:defRPr sz="2500"/>
            </a:lvl6pPr>
            <a:lvl7pPr lvl="6" rtl="0">
              <a:lnSpc>
                <a:spcPct val="100000"/>
              </a:lnSpc>
              <a:spcBef>
                <a:spcPts val="0"/>
              </a:spcBef>
              <a:spcAft>
                <a:spcPts val="0"/>
              </a:spcAft>
              <a:buSzPts val="2500"/>
              <a:buNone/>
              <a:defRPr sz="2500"/>
            </a:lvl7pPr>
            <a:lvl8pPr lvl="7" rtl="0">
              <a:lnSpc>
                <a:spcPct val="100000"/>
              </a:lnSpc>
              <a:spcBef>
                <a:spcPts val="0"/>
              </a:spcBef>
              <a:spcAft>
                <a:spcPts val="0"/>
              </a:spcAft>
              <a:buSzPts val="2500"/>
              <a:buNone/>
              <a:defRPr sz="2500"/>
            </a:lvl8pPr>
            <a:lvl9pPr lvl="8" rtl="0">
              <a:lnSpc>
                <a:spcPct val="100000"/>
              </a:lnSpc>
              <a:spcBef>
                <a:spcPts val="0"/>
              </a:spcBef>
              <a:spcAft>
                <a:spcPts val="0"/>
              </a:spcAft>
              <a:buSzPts val="2500"/>
              <a:buNone/>
              <a:defRPr sz="2500"/>
            </a:lvl9pPr>
          </a:lstStyle>
          <a:p>
            <a:endParaRPr/>
          </a:p>
        </p:txBody>
      </p:sp>
      <p:sp>
        <p:nvSpPr>
          <p:cNvPr id="506" name="Google Shape;506;p14"/>
          <p:cNvSpPr txBox="1">
            <a:spLocks noGrp="1"/>
          </p:cNvSpPr>
          <p:nvPr>
            <p:ph type="title"/>
          </p:nvPr>
        </p:nvSpPr>
        <p:spPr>
          <a:xfrm>
            <a:off x="5470200" y="3555896"/>
            <a:ext cx="2495400" cy="54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1800">
                <a:solidFill>
                  <a:schemeClr val="lt1"/>
                </a:solidFill>
                <a:latin typeface="Times New Roman" panose="02020603050405020304" pitchFamily="18" charset="0"/>
                <a:cs typeface="Times New Roman" panose="02020603050405020304" pitchFamily="18" charset="0"/>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678"/>
        <p:cNvGrpSpPr/>
        <p:nvPr/>
      </p:nvGrpSpPr>
      <p:grpSpPr>
        <a:xfrm>
          <a:off x="0" y="0"/>
          <a:ext cx="0" cy="0"/>
          <a:chOff x="0" y="0"/>
          <a:chExt cx="0" cy="0"/>
        </a:xfrm>
      </p:grpSpPr>
      <p:sp>
        <p:nvSpPr>
          <p:cNvPr id="679" name="Google Shape;679;p19"/>
          <p:cNvSpPr/>
          <p:nvPr/>
        </p:nvSpPr>
        <p:spPr>
          <a:xfrm>
            <a:off x="95800" y="470525"/>
            <a:ext cx="762000" cy="762000"/>
          </a:xfrm>
          <a:prstGeom prst="mathMultiply">
            <a:avLst>
              <a:gd name="adj1" fmla="val 171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 name="Google Shape;680;p19"/>
          <p:cNvGrpSpPr/>
          <p:nvPr/>
        </p:nvGrpSpPr>
        <p:grpSpPr>
          <a:xfrm>
            <a:off x="6519702" y="-403014"/>
            <a:ext cx="4238692" cy="1568482"/>
            <a:chOff x="340950" y="290161"/>
            <a:chExt cx="4238692" cy="1568482"/>
          </a:xfrm>
        </p:grpSpPr>
        <p:sp>
          <p:nvSpPr>
            <p:cNvPr id="681" name="Google Shape;681;p19"/>
            <p:cNvSpPr/>
            <p:nvPr/>
          </p:nvSpPr>
          <p:spPr>
            <a:xfrm>
              <a:off x="4057260" y="290161"/>
              <a:ext cx="8797" cy="1568482"/>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9"/>
            <p:cNvSpPr/>
            <p:nvPr/>
          </p:nvSpPr>
          <p:spPr>
            <a:xfrm>
              <a:off x="3526650" y="290161"/>
              <a:ext cx="6019" cy="1568482"/>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9"/>
            <p:cNvSpPr/>
            <p:nvPr/>
          </p:nvSpPr>
          <p:spPr>
            <a:xfrm>
              <a:off x="2993031" y="290161"/>
              <a:ext cx="9028" cy="1568482"/>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9"/>
            <p:cNvSpPr/>
            <p:nvPr/>
          </p:nvSpPr>
          <p:spPr>
            <a:xfrm>
              <a:off x="2462422" y="290161"/>
              <a:ext cx="6019" cy="1568482"/>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9"/>
            <p:cNvSpPr/>
            <p:nvPr/>
          </p:nvSpPr>
          <p:spPr>
            <a:xfrm>
              <a:off x="192903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9"/>
            <p:cNvSpPr/>
            <p:nvPr/>
          </p:nvSpPr>
          <p:spPr>
            <a:xfrm>
              <a:off x="139842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9"/>
            <p:cNvSpPr/>
            <p:nvPr/>
          </p:nvSpPr>
          <p:spPr>
            <a:xfrm>
              <a:off x="864807" y="290161"/>
              <a:ext cx="8797" cy="1568482"/>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9"/>
            <p:cNvSpPr/>
            <p:nvPr/>
          </p:nvSpPr>
          <p:spPr>
            <a:xfrm>
              <a:off x="340950" y="528900"/>
              <a:ext cx="4238692"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9"/>
            <p:cNvSpPr/>
            <p:nvPr/>
          </p:nvSpPr>
          <p:spPr>
            <a:xfrm>
              <a:off x="340950" y="1059514"/>
              <a:ext cx="4238692"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9"/>
            <p:cNvSpPr/>
            <p:nvPr/>
          </p:nvSpPr>
          <p:spPr>
            <a:xfrm>
              <a:off x="340950" y="1592906"/>
              <a:ext cx="4238692"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19"/>
          <p:cNvGrpSpPr/>
          <p:nvPr/>
        </p:nvGrpSpPr>
        <p:grpSpPr>
          <a:xfrm>
            <a:off x="1436314" y="4415134"/>
            <a:ext cx="6069811" cy="2822183"/>
            <a:chOff x="3074151" y="2321296"/>
            <a:chExt cx="6069811" cy="2822183"/>
          </a:xfrm>
        </p:grpSpPr>
        <p:sp>
          <p:nvSpPr>
            <p:cNvPr id="692" name="Google Shape;692;p19"/>
            <p:cNvSpPr/>
            <p:nvPr/>
          </p:nvSpPr>
          <p:spPr>
            <a:xfrm>
              <a:off x="8621628" y="2321296"/>
              <a:ext cx="8797" cy="2822183"/>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9"/>
            <p:cNvSpPr/>
            <p:nvPr/>
          </p:nvSpPr>
          <p:spPr>
            <a:xfrm>
              <a:off x="8091019" y="2321296"/>
              <a:ext cx="6019" cy="2822183"/>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9"/>
            <p:cNvSpPr/>
            <p:nvPr/>
          </p:nvSpPr>
          <p:spPr>
            <a:xfrm>
              <a:off x="7557400" y="2321296"/>
              <a:ext cx="9028" cy="2822183"/>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9"/>
            <p:cNvSpPr/>
            <p:nvPr/>
          </p:nvSpPr>
          <p:spPr>
            <a:xfrm>
              <a:off x="7026791" y="2321296"/>
              <a:ext cx="6019" cy="2822183"/>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9"/>
            <p:cNvSpPr/>
            <p:nvPr/>
          </p:nvSpPr>
          <p:spPr>
            <a:xfrm>
              <a:off x="6493404"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9"/>
            <p:cNvSpPr/>
            <p:nvPr/>
          </p:nvSpPr>
          <p:spPr>
            <a:xfrm>
              <a:off x="5962795"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9"/>
            <p:cNvSpPr/>
            <p:nvPr/>
          </p:nvSpPr>
          <p:spPr>
            <a:xfrm>
              <a:off x="542917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9"/>
            <p:cNvSpPr/>
            <p:nvPr/>
          </p:nvSpPr>
          <p:spPr>
            <a:xfrm>
              <a:off x="3074151" y="36177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9"/>
            <p:cNvSpPr/>
            <p:nvPr/>
          </p:nvSpPr>
          <p:spPr>
            <a:xfrm>
              <a:off x="3074151" y="4148364"/>
              <a:ext cx="6069811"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9"/>
            <p:cNvSpPr/>
            <p:nvPr/>
          </p:nvSpPr>
          <p:spPr>
            <a:xfrm>
              <a:off x="3074151" y="4681756"/>
              <a:ext cx="6069811"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9"/>
            <p:cNvSpPr/>
            <p:nvPr/>
          </p:nvSpPr>
          <p:spPr>
            <a:xfrm>
              <a:off x="3074151" y="3087125"/>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9"/>
            <p:cNvSpPr/>
            <p:nvPr/>
          </p:nvSpPr>
          <p:spPr>
            <a:xfrm>
              <a:off x="3074151" y="25132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9"/>
            <p:cNvSpPr/>
            <p:nvPr/>
          </p:nvSpPr>
          <p:spPr>
            <a:xfrm>
              <a:off x="4895551"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9"/>
            <p:cNvSpPr/>
            <p:nvPr/>
          </p:nvSpPr>
          <p:spPr>
            <a:xfrm>
              <a:off x="436192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9"/>
            <p:cNvSpPr/>
            <p:nvPr/>
          </p:nvSpPr>
          <p:spPr>
            <a:xfrm>
              <a:off x="3828300"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9"/>
            <p:cNvSpPr/>
            <p:nvPr/>
          </p:nvSpPr>
          <p:spPr>
            <a:xfrm>
              <a:off x="3294675"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 name="Google Shape;708;p19"/>
          <p:cNvSpPr/>
          <p:nvPr/>
        </p:nvSpPr>
        <p:spPr>
          <a:xfrm>
            <a:off x="-466200" y="4736700"/>
            <a:ext cx="6728400" cy="10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9"/>
          <p:cNvSpPr/>
          <p:nvPr/>
        </p:nvSpPr>
        <p:spPr>
          <a:xfrm flipH="1">
            <a:off x="8256900" y="3532900"/>
            <a:ext cx="449700" cy="186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9"/>
          <p:cNvSpPr/>
          <p:nvPr/>
        </p:nvSpPr>
        <p:spPr>
          <a:xfrm flipH="1">
            <a:off x="8822925" y="3234900"/>
            <a:ext cx="32700" cy="2163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flipH="1">
            <a:off x="1991550" y="4878875"/>
            <a:ext cx="1812900" cy="107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flipH="1">
            <a:off x="7809725" y="470525"/>
            <a:ext cx="3275100" cy="28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flipH="1">
            <a:off x="7699725" y="233875"/>
            <a:ext cx="4532700" cy="3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txBox="1">
            <a:spLocks noGrp="1"/>
          </p:cNvSpPr>
          <p:nvPr>
            <p:ph type="title"/>
          </p:nvPr>
        </p:nvSpPr>
        <p:spPr>
          <a:xfrm>
            <a:off x="1108888" y="2751672"/>
            <a:ext cx="1857300" cy="28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dirty="0"/>
          </a:p>
        </p:txBody>
      </p:sp>
      <p:sp>
        <p:nvSpPr>
          <p:cNvPr id="715" name="Google Shape;715;p19"/>
          <p:cNvSpPr txBox="1">
            <a:spLocks noGrp="1"/>
          </p:cNvSpPr>
          <p:nvPr>
            <p:ph type="subTitle" idx="1"/>
          </p:nvPr>
        </p:nvSpPr>
        <p:spPr>
          <a:xfrm>
            <a:off x="1108888" y="3007950"/>
            <a:ext cx="1857300" cy="86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6" name="Google Shape;716;p19"/>
          <p:cNvSpPr txBox="1">
            <a:spLocks noGrp="1"/>
          </p:cNvSpPr>
          <p:nvPr>
            <p:ph type="title" idx="2"/>
          </p:nvPr>
        </p:nvSpPr>
        <p:spPr>
          <a:xfrm>
            <a:off x="3643350" y="2751672"/>
            <a:ext cx="1857300" cy="28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dirty="0"/>
          </a:p>
        </p:txBody>
      </p:sp>
      <p:sp>
        <p:nvSpPr>
          <p:cNvPr id="717" name="Google Shape;717;p19"/>
          <p:cNvSpPr txBox="1">
            <a:spLocks noGrp="1"/>
          </p:cNvSpPr>
          <p:nvPr>
            <p:ph type="subTitle" idx="3"/>
          </p:nvPr>
        </p:nvSpPr>
        <p:spPr>
          <a:xfrm>
            <a:off x="3643350" y="3007950"/>
            <a:ext cx="1857300" cy="86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8" name="Google Shape;718;p19"/>
          <p:cNvSpPr txBox="1">
            <a:spLocks noGrp="1"/>
          </p:cNvSpPr>
          <p:nvPr>
            <p:ph type="title" idx="4"/>
          </p:nvPr>
        </p:nvSpPr>
        <p:spPr>
          <a:xfrm>
            <a:off x="6177812" y="2751672"/>
            <a:ext cx="1857300" cy="28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dirty="0"/>
          </a:p>
        </p:txBody>
      </p:sp>
      <p:sp>
        <p:nvSpPr>
          <p:cNvPr id="719" name="Google Shape;719;p19"/>
          <p:cNvSpPr txBox="1">
            <a:spLocks noGrp="1"/>
          </p:cNvSpPr>
          <p:nvPr>
            <p:ph type="subTitle" idx="5"/>
          </p:nvPr>
        </p:nvSpPr>
        <p:spPr>
          <a:xfrm>
            <a:off x="6177812" y="3007950"/>
            <a:ext cx="1857300" cy="86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0" name="Google Shape;720;p19"/>
          <p:cNvSpPr txBox="1">
            <a:spLocks noGrp="1"/>
          </p:cNvSpPr>
          <p:nvPr>
            <p:ph type="title" idx="6"/>
          </p:nvPr>
        </p:nvSpPr>
        <p:spPr>
          <a:xfrm>
            <a:off x="872400" y="537575"/>
            <a:ext cx="7384500" cy="627900"/>
          </a:xfrm>
          <a:prstGeom prst="rect">
            <a:avLst/>
          </a:prstGeom>
        </p:spPr>
        <p:txBody>
          <a:bodyPr spcFirstLastPara="1" wrap="square" lIns="91425" tIns="91425" rIns="91425" bIns="91425" anchor="ctr" anchorCtr="0">
            <a:noAutofit/>
          </a:bodyPr>
          <a:lstStyle>
            <a:lvl1pPr lvl="0" rtl="0">
              <a:spcBef>
                <a:spcPts val="0"/>
              </a:spcBef>
              <a:spcAft>
                <a:spcPts val="0"/>
              </a:spcAft>
              <a:buSzPts val="3400"/>
              <a:buNone/>
              <a:defRPr>
                <a:latin typeface="Times New Roman" panose="02020603050405020304" pitchFamily="18" charset="0"/>
                <a:cs typeface="Times New Roman" panose="02020603050405020304" pitchFamily="18"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769"/>
        <p:cNvGrpSpPr/>
        <p:nvPr/>
      </p:nvGrpSpPr>
      <p:grpSpPr>
        <a:xfrm>
          <a:off x="0" y="0"/>
          <a:ext cx="0" cy="0"/>
          <a:chOff x="0" y="0"/>
          <a:chExt cx="0" cy="0"/>
        </a:xfrm>
      </p:grpSpPr>
      <p:sp>
        <p:nvSpPr>
          <p:cNvPr id="770" name="Google Shape;770;p21"/>
          <p:cNvSpPr txBox="1">
            <a:spLocks noGrp="1"/>
          </p:cNvSpPr>
          <p:nvPr>
            <p:ph type="title"/>
          </p:nvPr>
        </p:nvSpPr>
        <p:spPr>
          <a:xfrm>
            <a:off x="2319100" y="1543050"/>
            <a:ext cx="19026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dirty="0"/>
          </a:p>
        </p:txBody>
      </p:sp>
      <p:sp>
        <p:nvSpPr>
          <p:cNvPr id="771" name="Google Shape;771;p21"/>
          <p:cNvSpPr txBox="1">
            <a:spLocks noGrp="1"/>
          </p:cNvSpPr>
          <p:nvPr>
            <p:ph type="subTitle" idx="1"/>
          </p:nvPr>
        </p:nvSpPr>
        <p:spPr>
          <a:xfrm>
            <a:off x="2319100" y="1829477"/>
            <a:ext cx="19026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72" name="Google Shape;772;p21"/>
          <p:cNvSpPr txBox="1">
            <a:spLocks noGrp="1"/>
          </p:cNvSpPr>
          <p:nvPr>
            <p:ph type="title" idx="2"/>
          </p:nvPr>
        </p:nvSpPr>
        <p:spPr>
          <a:xfrm>
            <a:off x="5986649" y="1543050"/>
            <a:ext cx="19026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dirty="0"/>
          </a:p>
        </p:txBody>
      </p:sp>
      <p:sp>
        <p:nvSpPr>
          <p:cNvPr id="773" name="Google Shape;773;p21"/>
          <p:cNvSpPr txBox="1">
            <a:spLocks noGrp="1"/>
          </p:cNvSpPr>
          <p:nvPr>
            <p:ph type="subTitle" idx="3"/>
          </p:nvPr>
        </p:nvSpPr>
        <p:spPr>
          <a:xfrm>
            <a:off x="5986649" y="1829477"/>
            <a:ext cx="19026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74" name="Google Shape;774;p21"/>
          <p:cNvSpPr txBox="1">
            <a:spLocks noGrp="1"/>
          </p:cNvSpPr>
          <p:nvPr>
            <p:ph type="title" idx="4"/>
          </p:nvPr>
        </p:nvSpPr>
        <p:spPr>
          <a:xfrm>
            <a:off x="2319100" y="3179724"/>
            <a:ext cx="19026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dirty="0"/>
          </a:p>
        </p:txBody>
      </p:sp>
      <p:sp>
        <p:nvSpPr>
          <p:cNvPr id="775" name="Google Shape;775;p21"/>
          <p:cNvSpPr txBox="1">
            <a:spLocks noGrp="1"/>
          </p:cNvSpPr>
          <p:nvPr>
            <p:ph type="subTitle" idx="5"/>
          </p:nvPr>
        </p:nvSpPr>
        <p:spPr>
          <a:xfrm>
            <a:off x="2319100" y="3466250"/>
            <a:ext cx="19026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76" name="Google Shape;776;p21"/>
          <p:cNvSpPr txBox="1">
            <a:spLocks noGrp="1"/>
          </p:cNvSpPr>
          <p:nvPr>
            <p:ph type="title" idx="6"/>
          </p:nvPr>
        </p:nvSpPr>
        <p:spPr>
          <a:xfrm>
            <a:off x="5986649" y="3179724"/>
            <a:ext cx="1902600" cy="2880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1800">
                <a:solidFill>
                  <a:schemeClr val="dk2"/>
                </a:solidFill>
                <a:latin typeface="Times New Roman" panose="02020603050405020304" pitchFamily="18" charset="0"/>
                <a:cs typeface="Times New Roman" panose="02020603050405020304" pitchFamily="18" charset="0"/>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dirty="0"/>
          </a:p>
        </p:txBody>
      </p:sp>
      <p:sp>
        <p:nvSpPr>
          <p:cNvPr id="777" name="Google Shape;777;p21"/>
          <p:cNvSpPr txBox="1">
            <a:spLocks noGrp="1"/>
          </p:cNvSpPr>
          <p:nvPr>
            <p:ph type="subTitle" idx="7"/>
          </p:nvPr>
        </p:nvSpPr>
        <p:spPr>
          <a:xfrm>
            <a:off x="5986649" y="3466250"/>
            <a:ext cx="19026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78" name="Google Shape;778;p21"/>
          <p:cNvSpPr txBox="1">
            <a:spLocks noGrp="1"/>
          </p:cNvSpPr>
          <p:nvPr>
            <p:ph type="title" idx="8"/>
          </p:nvPr>
        </p:nvSpPr>
        <p:spPr>
          <a:xfrm>
            <a:off x="872400" y="537575"/>
            <a:ext cx="7384500" cy="627900"/>
          </a:xfrm>
          <a:prstGeom prst="rect">
            <a:avLst/>
          </a:prstGeom>
        </p:spPr>
        <p:txBody>
          <a:bodyPr spcFirstLastPara="1" wrap="square" lIns="91425" tIns="91425" rIns="91425" bIns="91425" anchor="ctr" anchorCtr="0">
            <a:noAutofit/>
          </a:bodyPr>
          <a:lstStyle>
            <a:lvl1pPr lvl="0" rtl="0">
              <a:spcBef>
                <a:spcPts val="0"/>
              </a:spcBef>
              <a:spcAft>
                <a:spcPts val="0"/>
              </a:spcAft>
              <a:buSzPts val="3400"/>
              <a:buNone/>
              <a:defRPr>
                <a:latin typeface="Times New Roman" panose="02020603050405020304" pitchFamily="18" charset="0"/>
                <a:cs typeface="Times New Roman" panose="02020603050405020304" pitchFamily="18"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dirty="0"/>
          </a:p>
        </p:txBody>
      </p:sp>
      <p:grpSp>
        <p:nvGrpSpPr>
          <p:cNvPr id="779" name="Google Shape;779;p21"/>
          <p:cNvGrpSpPr/>
          <p:nvPr/>
        </p:nvGrpSpPr>
        <p:grpSpPr>
          <a:xfrm>
            <a:off x="5201402" y="-578989"/>
            <a:ext cx="4238692" cy="1568482"/>
            <a:chOff x="340950" y="290161"/>
            <a:chExt cx="4238692" cy="1568482"/>
          </a:xfrm>
        </p:grpSpPr>
        <p:sp>
          <p:nvSpPr>
            <p:cNvPr id="780" name="Google Shape;780;p21"/>
            <p:cNvSpPr/>
            <p:nvPr/>
          </p:nvSpPr>
          <p:spPr>
            <a:xfrm>
              <a:off x="4057260" y="290161"/>
              <a:ext cx="8797" cy="1568482"/>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1"/>
            <p:cNvSpPr/>
            <p:nvPr/>
          </p:nvSpPr>
          <p:spPr>
            <a:xfrm>
              <a:off x="3526650" y="290161"/>
              <a:ext cx="6019" cy="1568482"/>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1"/>
            <p:cNvSpPr/>
            <p:nvPr/>
          </p:nvSpPr>
          <p:spPr>
            <a:xfrm>
              <a:off x="2993031" y="290161"/>
              <a:ext cx="9028" cy="1568482"/>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1"/>
            <p:cNvSpPr/>
            <p:nvPr/>
          </p:nvSpPr>
          <p:spPr>
            <a:xfrm>
              <a:off x="2462422" y="290161"/>
              <a:ext cx="6019" cy="1568482"/>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1"/>
            <p:cNvSpPr/>
            <p:nvPr/>
          </p:nvSpPr>
          <p:spPr>
            <a:xfrm>
              <a:off x="192903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1"/>
            <p:cNvSpPr/>
            <p:nvPr/>
          </p:nvSpPr>
          <p:spPr>
            <a:xfrm>
              <a:off x="139842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1"/>
            <p:cNvSpPr/>
            <p:nvPr/>
          </p:nvSpPr>
          <p:spPr>
            <a:xfrm>
              <a:off x="864807" y="290161"/>
              <a:ext cx="8797" cy="1568482"/>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1"/>
            <p:cNvSpPr/>
            <p:nvPr/>
          </p:nvSpPr>
          <p:spPr>
            <a:xfrm>
              <a:off x="340950" y="528900"/>
              <a:ext cx="4238692"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1"/>
            <p:cNvSpPr/>
            <p:nvPr/>
          </p:nvSpPr>
          <p:spPr>
            <a:xfrm>
              <a:off x="340950" y="1059514"/>
              <a:ext cx="4238692"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1"/>
            <p:cNvSpPr/>
            <p:nvPr/>
          </p:nvSpPr>
          <p:spPr>
            <a:xfrm>
              <a:off x="340950" y="1592906"/>
              <a:ext cx="4238692"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21"/>
          <p:cNvGrpSpPr/>
          <p:nvPr/>
        </p:nvGrpSpPr>
        <p:grpSpPr>
          <a:xfrm>
            <a:off x="-270636" y="4333184"/>
            <a:ext cx="6069811" cy="2822183"/>
            <a:chOff x="3074151" y="2321296"/>
            <a:chExt cx="6069811" cy="2822183"/>
          </a:xfrm>
        </p:grpSpPr>
        <p:sp>
          <p:nvSpPr>
            <p:cNvPr id="791" name="Google Shape;791;p21"/>
            <p:cNvSpPr/>
            <p:nvPr/>
          </p:nvSpPr>
          <p:spPr>
            <a:xfrm>
              <a:off x="8621628" y="2321296"/>
              <a:ext cx="8797" cy="2822183"/>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1"/>
            <p:cNvSpPr/>
            <p:nvPr/>
          </p:nvSpPr>
          <p:spPr>
            <a:xfrm>
              <a:off x="8091019" y="2321296"/>
              <a:ext cx="6019" cy="2822183"/>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1"/>
            <p:cNvSpPr/>
            <p:nvPr/>
          </p:nvSpPr>
          <p:spPr>
            <a:xfrm>
              <a:off x="7557400" y="2321296"/>
              <a:ext cx="9028" cy="2822183"/>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a:off x="7026791" y="2321296"/>
              <a:ext cx="6019" cy="2822183"/>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a:off x="6493404"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a:off x="5962795"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a:off x="542917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a:off x="3074151" y="36177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1"/>
            <p:cNvSpPr/>
            <p:nvPr/>
          </p:nvSpPr>
          <p:spPr>
            <a:xfrm>
              <a:off x="3074151" y="4148364"/>
              <a:ext cx="6069811"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1"/>
            <p:cNvSpPr/>
            <p:nvPr/>
          </p:nvSpPr>
          <p:spPr>
            <a:xfrm>
              <a:off x="3074151" y="4681756"/>
              <a:ext cx="6069811"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a:off x="3074151" y="3087125"/>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a:off x="3074151" y="25132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1"/>
            <p:cNvSpPr/>
            <p:nvPr/>
          </p:nvSpPr>
          <p:spPr>
            <a:xfrm>
              <a:off x="4895551"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1"/>
            <p:cNvSpPr/>
            <p:nvPr/>
          </p:nvSpPr>
          <p:spPr>
            <a:xfrm>
              <a:off x="436192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a:off x="3828300"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1"/>
            <p:cNvSpPr/>
            <p:nvPr/>
          </p:nvSpPr>
          <p:spPr>
            <a:xfrm>
              <a:off x="3294675"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 name="Google Shape;807;p21"/>
          <p:cNvSpPr/>
          <p:nvPr/>
        </p:nvSpPr>
        <p:spPr>
          <a:xfrm rot="-5400000" flipH="1">
            <a:off x="7076725" y="414050"/>
            <a:ext cx="3275100" cy="28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1"/>
          <p:cNvSpPr/>
          <p:nvPr/>
        </p:nvSpPr>
        <p:spPr>
          <a:xfrm rot="-5400000" flipH="1">
            <a:off x="6182925" y="1256275"/>
            <a:ext cx="4532700" cy="3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 name="Google Shape;809;p21"/>
          <p:cNvGrpSpPr/>
          <p:nvPr/>
        </p:nvGrpSpPr>
        <p:grpSpPr>
          <a:xfrm rot="-5400000">
            <a:off x="2486566" y="2113491"/>
            <a:ext cx="258622" cy="5231768"/>
            <a:chOff x="3632500" y="0"/>
            <a:chExt cx="244075" cy="2554200"/>
          </a:xfrm>
        </p:grpSpPr>
        <p:sp>
          <p:nvSpPr>
            <p:cNvPr id="810" name="Google Shape;810;p21"/>
            <p:cNvSpPr/>
            <p:nvPr/>
          </p:nvSpPr>
          <p:spPr>
            <a:xfrm flipH="1">
              <a:off x="3780275" y="0"/>
              <a:ext cx="96300" cy="2554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1"/>
            <p:cNvSpPr/>
            <p:nvPr/>
          </p:nvSpPr>
          <p:spPr>
            <a:xfrm flipH="1">
              <a:off x="3632500" y="0"/>
              <a:ext cx="32700" cy="136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 name="Google Shape;812;p21"/>
          <p:cNvSpPr/>
          <p:nvPr/>
        </p:nvSpPr>
        <p:spPr>
          <a:xfrm rot="-5400000" flipH="1">
            <a:off x="275079" y="789881"/>
            <a:ext cx="571500" cy="12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963"/>
        <p:cNvGrpSpPr/>
        <p:nvPr/>
      </p:nvGrpSpPr>
      <p:grpSpPr>
        <a:xfrm>
          <a:off x="0" y="0"/>
          <a:ext cx="0" cy="0"/>
          <a:chOff x="0" y="0"/>
          <a:chExt cx="0" cy="0"/>
        </a:xfrm>
      </p:grpSpPr>
      <p:sp>
        <p:nvSpPr>
          <p:cNvPr id="964" name="Google Shape;964;p25"/>
          <p:cNvSpPr/>
          <p:nvPr/>
        </p:nvSpPr>
        <p:spPr>
          <a:xfrm flipH="1">
            <a:off x="8843590" y="3245740"/>
            <a:ext cx="32700" cy="2163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 name="Google Shape;965;p25"/>
          <p:cNvGrpSpPr/>
          <p:nvPr/>
        </p:nvGrpSpPr>
        <p:grpSpPr>
          <a:xfrm rot="10800000">
            <a:off x="6717884" y="-755154"/>
            <a:ext cx="4238692" cy="1568482"/>
            <a:chOff x="340950" y="290161"/>
            <a:chExt cx="4238692" cy="1568482"/>
          </a:xfrm>
        </p:grpSpPr>
        <p:sp>
          <p:nvSpPr>
            <p:cNvPr id="966" name="Google Shape;966;p25"/>
            <p:cNvSpPr/>
            <p:nvPr/>
          </p:nvSpPr>
          <p:spPr>
            <a:xfrm>
              <a:off x="4057260" y="290161"/>
              <a:ext cx="8797" cy="1568482"/>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5"/>
            <p:cNvSpPr/>
            <p:nvPr/>
          </p:nvSpPr>
          <p:spPr>
            <a:xfrm>
              <a:off x="3526650" y="290161"/>
              <a:ext cx="6019" cy="1568482"/>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5"/>
            <p:cNvSpPr/>
            <p:nvPr/>
          </p:nvSpPr>
          <p:spPr>
            <a:xfrm>
              <a:off x="2993031" y="290161"/>
              <a:ext cx="9028" cy="1568482"/>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5"/>
            <p:cNvSpPr/>
            <p:nvPr/>
          </p:nvSpPr>
          <p:spPr>
            <a:xfrm>
              <a:off x="2462422" y="290161"/>
              <a:ext cx="6019" cy="1568482"/>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5"/>
            <p:cNvSpPr/>
            <p:nvPr/>
          </p:nvSpPr>
          <p:spPr>
            <a:xfrm>
              <a:off x="192903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5"/>
            <p:cNvSpPr/>
            <p:nvPr/>
          </p:nvSpPr>
          <p:spPr>
            <a:xfrm>
              <a:off x="1398425" y="290161"/>
              <a:ext cx="8565" cy="1568482"/>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5"/>
            <p:cNvSpPr/>
            <p:nvPr/>
          </p:nvSpPr>
          <p:spPr>
            <a:xfrm>
              <a:off x="864807" y="290161"/>
              <a:ext cx="8797" cy="1568482"/>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5"/>
            <p:cNvSpPr/>
            <p:nvPr/>
          </p:nvSpPr>
          <p:spPr>
            <a:xfrm>
              <a:off x="340950" y="528900"/>
              <a:ext cx="4238692"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5"/>
            <p:cNvSpPr/>
            <p:nvPr/>
          </p:nvSpPr>
          <p:spPr>
            <a:xfrm>
              <a:off x="340950" y="1059514"/>
              <a:ext cx="4238692"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5"/>
            <p:cNvSpPr/>
            <p:nvPr/>
          </p:nvSpPr>
          <p:spPr>
            <a:xfrm>
              <a:off x="340950" y="1592906"/>
              <a:ext cx="4238692"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 name="Google Shape;976;p25"/>
          <p:cNvGrpSpPr/>
          <p:nvPr/>
        </p:nvGrpSpPr>
        <p:grpSpPr>
          <a:xfrm rot="5400000">
            <a:off x="-2460854" y="963351"/>
            <a:ext cx="6069811" cy="2822183"/>
            <a:chOff x="3074151" y="2321296"/>
            <a:chExt cx="6069811" cy="2822183"/>
          </a:xfrm>
        </p:grpSpPr>
        <p:sp>
          <p:nvSpPr>
            <p:cNvPr id="977" name="Google Shape;977;p25"/>
            <p:cNvSpPr/>
            <p:nvPr/>
          </p:nvSpPr>
          <p:spPr>
            <a:xfrm>
              <a:off x="8621628" y="2321296"/>
              <a:ext cx="8797" cy="2822183"/>
            </a:xfrm>
            <a:custGeom>
              <a:avLst/>
              <a:gdLst/>
              <a:ahLst/>
              <a:cxnLst/>
              <a:rect l="l" t="t" r="r" b="b"/>
              <a:pathLst>
                <a:path w="38" h="62026" extrusionOk="0">
                  <a:moveTo>
                    <a:pt x="1" y="0"/>
                  </a:moveTo>
                  <a:lnTo>
                    <a:pt x="1"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5"/>
            <p:cNvSpPr/>
            <p:nvPr/>
          </p:nvSpPr>
          <p:spPr>
            <a:xfrm>
              <a:off x="8091019" y="2321296"/>
              <a:ext cx="6019" cy="2822183"/>
            </a:xfrm>
            <a:custGeom>
              <a:avLst/>
              <a:gdLst/>
              <a:ahLst/>
              <a:cxnLst/>
              <a:rect l="l" t="t" r="r" b="b"/>
              <a:pathLst>
                <a:path w="26" h="62026" extrusionOk="0">
                  <a:moveTo>
                    <a:pt x="1" y="0"/>
                  </a:moveTo>
                  <a:lnTo>
                    <a:pt x="1"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5"/>
            <p:cNvSpPr/>
            <p:nvPr/>
          </p:nvSpPr>
          <p:spPr>
            <a:xfrm>
              <a:off x="7557400" y="2321296"/>
              <a:ext cx="9028" cy="2822183"/>
            </a:xfrm>
            <a:custGeom>
              <a:avLst/>
              <a:gdLst/>
              <a:ahLst/>
              <a:cxnLst/>
              <a:rect l="l" t="t" r="r" b="b"/>
              <a:pathLst>
                <a:path w="39" h="62026" extrusionOk="0">
                  <a:moveTo>
                    <a:pt x="1" y="0"/>
                  </a:moveTo>
                  <a:lnTo>
                    <a:pt x="1"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5"/>
            <p:cNvSpPr/>
            <p:nvPr/>
          </p:nvSpPr>
          <p:spPr>
            <a:xfrm>
              <a:off x="7026791" y="2321296"/>
              <a:ext cx="6019" cy="2822183"/>
            </a:xfrm>
            <a:custGeom>
              <a:avLst/>
              <a:gdLst/>
              <a:ahLst/>
              <a:cxnLst/>
              <a:rect l="l" t="t" r="r" b="b"/>
              <a:pathLst>
                <a:path w="26" h="62026" extrusionOk="0">
                  <a:moveTo>
                    <a:pt x="0" y="0"/>
                  </a:moveTo>
                  <a:lnTo>
                    <a:pt x="0" y="62025"/>
                  </a:lnTo>
                  <a:lnTo>
                    <a:pt x="25" y="62025"/>
                  </a:lnTo>
                  <a:lnTo>
                    <a:pt x="2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5"/>
            <p:cNvSpPr/>
            <p:nvPr/>
          </p:nvSpPr>
          <p:spPr>
            <a:xfrm>
              <a:off x="6493404"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5"/>
            <p:cNvSpPr/>
            <p:nvPr/>
          </p:nvSpPr>
          <p:spPr>
            <a:xfrm>
              <a:off x="5962795" y="2321296"/>
              <a:ext cx="8565" cy="2822183"/>
            </a:xfrm>
            <a:custGeom>
              <a:avLst/>
              <a:gdLst/>
              <a:ahLst/>
              <a:cxnLst/>
              <a:rect l="l" t="t" r="r" b="b"/>
              <a:pathLst>
                <a:path w="37" h="62026" extrusionOk="0">
                  <a:moveTo>
                    <a:pt x="0" y="0"/>
                  </a:moveTo>
                  <a:lnTo>
                    <a:pt x="0" y="62025"/>
                  </a:lnTo>
                  <a:lnTo>
                    <a:pt x="37" y="62025"/>
                  </a:lnTo>
                  <a:lnTo>
                    <a:pt x="37"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5"/>
            <p:cNvSpPr/>
            <p:nvPr/>
          </p:nvSpPr>
          <p:spPr>
            <a:xfrm>
              <a:off x="542917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5"/>
            <p:cNvSpPr/>
            <p:nvPr/>
          </p:nvSpPr>
          <p:spPr>
            <a:xfrm>
              <a:off x="3074151" y="36177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5"/>
            <p:cNvSpPr/>
            <p:nvPr/>
          </p:nvSpPr>
          <p:spPr>
            <a:xfrm>
              <a:off x="3074151" y="4148364"/>
              <a:ext cx="6069811" cy="8797"/>
            </a:xfrm>
            <a:custGeom>
              <a:avLst/>
              <a:gdLst/>
              <a:ahLst/>
              <a:cxnLst/>
              <a:rect l="l" t="t" r="r" b="b"/>
              <a:pathLst>
                <a:path w="197585" h="38" extrusionOk="0">
                  <a:moveTo>
                    <a:pt x="1" y="1"/>
                  </a:moveTo>
                  <a:lnTo>
                    <a:pt x="1" y="37"/>
                  </a:lnTo>
                  <a:lnTo>
                    <a:pt x="197585" y="37"/>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5"/>
            <p:cNvSpPr/>
            <p:nvPr/>
          </p:nvSpPr>
          <p:spPr>
            <a:xfrm>
              <a:off x="3074151" y="4681756"/>
              <a:ext cx="6069811" cy="6019"/>
            </a:xfrm>
            <a:custGeom>
              <a:avLst/>
              <a:gdLst/>
              <a:ahLst/>
              <a:cxnLst/>
              <a:rect l="l" t="t" r="r" b="b"/>
              <a:pathLst>
                <a:path w="197585" h="26" extrusionOk="0">
                  <a:moveTo>
                    <a:pt x="1" y="1"/>
                  </a:moveTo>
                  <a:lnTo>
                    <a:pt x="1" y="25"/>
                  </a:lnTo>
                  <a:lnTo>
                    <a:pt x="197585" y="25"/>
                  </a:lnTo>
                  <a:lnTo>
                    <a:pt x="197585" y="1"/>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5"/>
            <p:cNvSpPr/>
            <p:nvPr/>
          </p:nvSpPr>
          <p:spPr>
            <a:xfrm>
              <a:off x="3074151" y="3087125"/>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5"/>
            <p:cNvSpPr/>
            <p:nvPr/>
          </p:nvSpPr>
          <p:spPr>
            <a:xfrm>
              <a:off x="3074151" y="2513250"/>
              <a:ext cx="6069811" cy="6019"/>
            </a:xfrm>
            <a:custGeom>
              <a:avLst/>
              <a:gdLst/>
              <a:ahLst/>
              <a:cxnLst/>
              <a:rect l="l" t="t" r="r" b="b"/>
              <a:pathLst>
                <a:path w="197585" h="26" extrusionOk="0">
                  <a:moveTo>
                    <a:pt x="1" y="0"/>
                  </a:moveTo>
                  <a:lnTo>
                    <a:pt x="1" y="25"/>
                  </a:lnTo>
                  <a:lnTo>
                    <a:pt x="197585" y="25"/>
                  </a:lnTo>
                  <a:lnTo>
                    <a:pt x="197585"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5"/>
            <p:cNvSpPr/>
            <p:nvPr/>
          </p:nvSpPr>
          <p:spPr>
            <a:xfrm>
              <a:off x="4895551"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5"/>
            <p:cNvSpPr/>
            <p:nvPr/>
          </p:nvSpPr>
          <p:spPr>
            <a:xfrm>
              <a:off x="4361926"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5"/>
            <p:cNvSpPr/>
            <p:nvPr/>
          </p:nvSpPr>
          <p:spPr>
            <a:xfrm>
              <a:off x="3828300"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5"/>
            <p:cNvSpPr/>
            <p:nvPr/>
          </p:nvSpPr>
          <p:spPr>
            <a:xfrm>
              <a:off x="3294675" y="2321296"/>
              <a:ext cx="8797" cy="2822183"/>
            </a:xfrm>
            <a:custGeom>
              <a:avLst/>
              <a:gdLst/>
              <a:ahLst/>
              <a:cxnLst/>
              <a:rect l="l" t="t" r="r" b="b"/>
              <a:pathLst>
                <a:path w="38" h="62026" extrusionOk="0">
                  <a:moveTo>
                    <a:pt x="0" y="0"/>
                  </a:moveTo>
                  <a:lnTo>
                    <a:pt x="0" y="62025"/>
                  </a:lnTo>
                  <a:lnTo>
                    <a:pt x="38" y="62025"/>
                  </a:lnTo>
                  <a:lnTo>
                    <a:pt x="38" y="0"/>
                  </a:lnTo>
                  <a:close/>
                </a:path>
              </a:pathLst>
            </a:custGeom>
            <a:solidFill>
              <a:srgbClr val="C2C0F2">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25"/>
          <p:cNvGrpSpPr/>
          <p:nvPr/>
        </p:nvGrpSpPr>
        <p:grpSpPr>
          <a:xfrm rot="-5400000">
            <a:off x="2314421" y="1498805"/>
            <a:ext cx="415204" cy="5231768"/>
            <a:chOff x="3632500" y="0"/>
            <a:chExt cx="391850" cy="2554200"/>
          </a:xfrm>
        </p:grpSpPr>
        <p:sp>
          <p:nvSpPr>
            <p:cNvPr id="994" name="Google Shape;994;p25"/>
            <p:cNvSpPr/>
            <p:nvPr/>
          </p:nvSpPr>
          <p:spPr>
            <a:xfrm flipH="1">
              <a:off x="3780275" y="0"/>
              <a:ext cx="96300" cy="2554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5"/>
            <p:cNvSpPr/>
            <p:nvPr/>
          </p:nvSpPr>
          <p:spPr>
            <a:xfrm flipH="1">
              <a:off x="3632500" y="0"/>
              <a:ext cx="32700" cy="136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5"/>
            <p:cNvSpPr/>
            <p:nvPr/>
          </p:nvSpPr>
          <p:spPr>
            <a:xfrm flipH="1">
              <a:off x="3991650" y="0"/>
              <a:ext cx="32700" cy="92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 name="Google Shape;997;p25"/>
          <p:cNvSpPr/>
          <p:nvPr/>
        </p:nvSpPr>
        <p:spPr>
          <a:xfrm flipH="1">
            <a:off x="8516963" y="3543745"/>
            <a:ext cx="210300" cy="186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2"/>
              </a:buClr>
              <a:buSzPts val="3400"/>
              <a:buFont typeface="Rajdhani"/>
              <a:buNone/>
              <a:defRPr sz="3400" b="1">
                <a:solidFill>
                  <a:schemeClr val="accent2"/>
                </a:solidFill>
                <a:latin typeface="Rajdhani"/>
                <a:ea typeface="Rajdhani"/>
                <a:cs typeface="Rajdhani"/>
                <a:sym typeface="Rajdhani"/>
              </a:defRPr>
            </a:lvl1pPr>
            <a:lvl2pPr lvl="1" rtl="0">
              <a:spcBef>
                <a:spcPts val="0"/>
              </a:spcBef>
              <a:spcAft>
                <a:spcPts val="0"/>
              </a:spcAft>
              <a:buClr>
                <a:schemeClr val="accent2"/>
              </a:buClr>
              <a:buSzPts val="3400"/>
              <a:buFont typeface="Rajdhani"/>
              <a:buNone/>
              <a:defRPr sz="3400" b="1">
                <a:solidFill>
                  <a:schemeClr val="accent2"/>
                </a:solidFill>
                <a:latin typeface="Rajdhani"/>
                <a:ea typeface="Rajdhani"/>
                <a:cs typeface="Rajdhani"/>
                <a:sym typeface="Rajdhani"/>
              </a:defRPr>
            </a:lvl2pPr>
            <a:lvl3pPr lvl="2" rtl="0">
              <a:spcBef>
                <a:spcPts val="0"/>
              </a:spcBef>
              <a:spcAft>
                <a:spcPts val="0"/>
              </a:spcAft>
              <a:buClr>
                <a:schemeClr val="accent2"/>
              </a:buClr>
              <a:buSzPts val="3400"/>
              <a:buFont typeface="Rajdhani"/>
              <a:buNone/>
              <a:defRPr sz="3400" b="1">
                <a:solidFill>
                  <a:schemeClr val="accent2"/>
                </a:solidFill>
                <a:latin typeface="Rajdhani"/>
                <a:ea typeface="Rajdhani"/>
                <a:cs typeface="Rajdhani"/>
                <a:sym typeface="Rajdhani"/>
              </a:defRPr>
            </a:lvl3pPr>
            <a:lvl4pPr lvl="3" rtl="0">
              <a:spcBef>
                <a:spcPts val="0"/>
              </a:spcBef>
              <a:spcAft>
                <a:spcPts val="0"/>
              </a:spcAft>
              <a:buClr>
                <a:schemeClr val="accent2"/>
              </a:buClr>
              <a:buSzPts val="3400"/>
              <a:buFont typeface="Rajdhani"/>
              <a:buNone/>
              <a:defRPr sz="3400" b="1">
                <a:solidFill>
                  <a:schemeClr val="accent2"/>
                </a:solidFill>
                <a:latin typeface="Rajdhani"/>
                <a:ea typeface="Rajdhani"/>
                <a:cs typeface="Rajdhani"/>
                <a:sym typeface="Rajdhani"/>
              </a:defRPr>
            </a:lvl4pPr>
            <a:lvl5pPr lvl="4" rtl="0">
              <a:spcBef>
                <a:spcPts val="0"/>
              </a:spcBef>
              <a:spcAft>
                <a:spcPts val="0"/>
              </a:spcAft>
              <a:buClr>
                <a:schemeClr val="accent2"/>
              </a:buClr>
              <a:buSzPts val="3400"/>
              <a:buFont typeface="Rajdhani"/>
              <a:buNone/>
              <a:defRPr sz="3400" b="1">
                <a:solidFill>
                  <a:schemeClr val="accent2"/>
                </a:solidFill>
                <a:latin typeface="Rajdhani"/>
                <a:ea typeface="Rajdhani"/>
                <a:cs typeface="Rajdhani"/>
                <a:sym typeface="Rajdhani"/>
              </a:defRPr>
            </a:lvl5pPr>
            <a:lvl6pPr lvl="5" rtl="0">
              <a:spcBef>
                <a:spcPts val="0"/>
              </a:spcBef>
              <a:spcAft>
                <a:spcPts val="0"/>
              </a:spcAft>
              <a:buClr>
                <a:schemeClr val="accent2"/>
              </a:buClr>
              <a:buSzPts val="3400"/>
              <a:buFont typeface="Rajdhani"/>
              <a:buNone/>
              <a:defRPr sz="3400" b="1">
                <a:solidFill>
                  <a:schemeClr val="accent2"/>
                </a:solidFill>
                <a:latin typeface="Rajdhani"/>
                <a:ea typeface="Rajdhani"/>
                <a:cs typeface="Rajdhani"/>
                <a:sym typeface="Rajdhani"/>
              </a:defRPr>
            </a:lvl6pPr>
            <a:lvl7pPr lvl="6" rtl="0">
              <a:spcBef>
                <a:spcPts val="0"/>
              </a:spcBef>
              <a:spcAft>
                <a:spcPts val="0"/>
              </a:spcAft>
              <a:buClr>
                <a:schemeClr val="accent2"/>
              </a:buClr>
              <a:buSzPts val="3400"/>
              <a:buFont typeface="Rajdhani"/>
              <a:buNone/>
              <a:defRPr sz="3400" b="1">
                <a:solidFill>
                  <a:schemeClr val="accent2"/>
                </a:solidFill>
                <a:latin typeface="Rajdhani"/>
                <a:ea typeface="Rajdhani"/>
                <a:cs typeface="Rajdhani"/>
                <a:sym typeface="Rajdhani"/>
              </a:defRPr>
            </a:lvl7pPr>
            <a:lvl8pPr lvl="7" rtl="0">
              <a:spcBef>
                <a:spcPts val="0"/>
              </a:spcBef>
              <a:spcAft>
                <a:spcPts val="0"/>
              </a:spcAft>
              <a:buClr>
                <a:schemeClr val="accent2"/>
              </a:buClr>
              <a:buSzPts val="3400"/>
              <a:buFont typeface="Rajdhani"/>
              <a:buNone/>
              <a:defRPr sz="3400" b="1">
                <a:solidFill>
                  <a:schemeClr val="accent2"/>
                </a:solidFill>
                <a:latin typeface="Rajdhani"/>
                <a:ea typeface="Rajdhani"/>
                <a:cs typeface="Rajdhani"/>
                <a:sym typeface="Rajdhani"/>
              </a:defRPr>
            </a:lvl8pPr>
            <a:lvl9pPr lvl="8" rtl="0">
              <a:spcBef>
                <a:spcPts val="0"/>
              </a:spcBef>
              <a:spcAft>
                <a:spcPts val="0"/>
              </a:spcAft>
              <a:buClr>
                <a:schemeClr val="accent2"/>
              </a:buClr>
              <a:buSzPts val="3400"/>
              <a:buFont typeface="Rajdhani"/>
              <a:buNone/>
              <a:defRPr sz="3400" b="1">
                <a:solidFill>
                  <a:schemeClr val="accent2"/>
                </a:solidFill>
                <a:latin typeface="Rajdhani"/>
                <a:ea typeface="Rajdhani"/>
                <a:cs typeface="Rajdhani"/>
                <a:sym typeface="Rajdhani"/>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2"/>
              </a:buClr>
              <a:buSzPts val="1400"/>
              <a:buFont typeface="Tajawal"/>
              <a:buChar char="●"/>
              <a:defRPr>
                <a:solidFill>
                  <a:schemeClr val="accent2"/>
                </a:solidFill>
                <a:latin typeface="Tajawal"/>
                <a:ea typeface="Tajawal"/>
                <a:cs typeface="Tajawal"/>
                <a:sym typeface="Tajawal"/>
              </a:defRPr>
            </a:lvl1pPr>
            <a:lvl2pPr marL="914400" lvl="1" indent="-317500">
              <a:lnSpc>
                <a:spcPct val="100000"/>
              </a:lnSpc>
              <a:spcBef>
                <a:spcPts val="0"/>
              </a:spcBef>
              <a:spcAft>
                <a:spcPts val="0"/>
              </a:spcAft>
              <a:buClr>
                <a:schemeClr val="accent2"/>
              </a:buClr>
              <a:buSzPts val="1400"/>
              <a:buFont typeface="Tajawal"/>
              <a:buChar char="○"/>
              <a:defRPr>
                <a:solidFill>
                  <a:schemeClr val="accent2"/>
                </a:solidFill>
                <a:latin typeface="Tajawal"/>
                <a:ea typeface="Tajawal"/>
                <a:cs typeface="Tajawal"/>
                <a:sym typeface="Tajawal"/>
              </a:defRPr>
            </a:lvl2pPr>
            <a:lvl3pPr marL="1371600" lvl="2" indent="-317500">
              <a:lnSpc>
                <a:spcPct val="100000"/>
              </a:lnSpc>
              <a:spcBef>
                <a:spcPts val="0"/>
              </a:spcBef>
              <a:spcAft>
                <a:spcPts val="0"/>
              </a:spcAft>
              <a:buClr>
                <a:schemeClr val="accent2"/>
              </a:buClr>
              <a:buSzPts val="1400"/>
              <a:buFont typeface="Tajawal"/>
              <a:buChar char="■"/>
              <a:defRPr>
                <a:solidFill>
                  <a:schemeClr val="accent2"/>
                </a:solidFill>
                <a:latin typeface="Tajawal"/>
                <a:ea typeface="Tajawal"/>
                <a:cs typeface="Tajawal"/>
                <a:sym typeface="Tajawal"/>
              </a:defRPr>
            </a:lvl3pPr>
            <a:lvl4pPr marL="1828800" lvl="3" indent="-317500">
              <a:lnSpc>
                <a:spcPct val="100000"/>
              </a:lnSpc>
              <a:spcBef>
                <a:spcPts val="0"/>
              </a:spcBef>
              <a:spcAft>
                <a:spcPts val="0"/>
              </a:spcAft>
              <a:buClr>
                <a:schemeClr val="accent2"/>
              </a:buClr>
              <a:buSzPts val="1400"/>
              <a:buFont typeface="Tajawal"/>
              <a:buChar char="●"/>
              <a:defRPr>
                <a:solidFill>
                  <a:schemeClr val="accent2"/>
                </a:solidFill>
                <a:latin typeface="Tajawal"/>
                <a:ea typeface="Tajawal"/>
                <a:cs typeface="Tajawal"/>
                <a:sym typeface="Tajawal"/>
              </a:defRPr>
            </a:lvl4pPr>
            <a:lvl5pPr marL="2286000" lvl="4" indent="-317500">
              <a:lnSpc>
                <a:spcPct val="100000"/>
              </a:lnSpc>
              <a:spcBef>
                <a:spcPts val="0"/>
              </a:spcBef>
              <a:spcAft>
                <a:spcPts val="0"/>
              </a:spcAft>
              <a:buClr>
                <a:schemeClr val="accent2"/>
              </a:buClr>
              <a:buSzPts val="1400"/>
              <a:buFont typeface="Tajawal"/>
              <a:buChar char="○"/>
              <a:defRPr>
                <a:solidFill>
                  <a:schemeClr val="accent2"/>
                </a:solidFill>
                <a:latin typeface="Tajawal"/>
                <a:ea typeface="Tajawal"/>
                <a:cs typeface="Tajawal"/>
                <a:sym typeface="Tajawal"/>
              </a:defRPr>
            </a:lvl5pPr>
            <a:lvl6pPr marL="2743200" lvl="5" indent="-317500">
              <a:lnSpc>
                <a:spcPct val="100000"/>
              </a:lnSpc>
              <a:spcBef>
                <a:spcPts val="0"/>
              </a:spcBef>
              <a:spcAft>
                <a:spcPts val="0"/>
              </a:spcAft>
              <a:buClr>
                <a:schemeClr val="accent2"/>
              </a:buClr>
              <a:buSzPts val="1400"/>
              <a:buFont typeface="Tajawal"/>
              <a:buChar char="■"/>
              <a:defRPr>
                <a:solidFill>
                  <a:schemeClr val="accent2"/>
                </a:solidFill>
                <a:latin typeface="Tajawal"/>
                <a:ea typeface="Tajawal"/>
                <a:cs typeface="Tajawal"/>
                <a:sym typeface="Tajawal"/>
              </a:defRPr>
            </a:lvl6pPr>
            <a:lvl7pPr marL="3200400" lvl="6" indent="-317500">
              <a:lnSpc>
                <a:spcPct val="100000"/>
              </a:lnSpc>
              <a:spcBef>
                <a:spcPts val="0"/>
              </a:spcBef>
              <a:spcAft>
                <a:spcPts val="0"/>
              </a:spcAft>
              <a:buClr>
                <a:schemeClr val="accent2"/>
              </a:buClr>
              <a:buSzPts val="1400"/>
              <a:buFont typeface="Tajawal"/>
              <a:buChar char="●"/>
              <a:defRPr>
                <a:solidFill>
                  <a:schemeClr val="accent2"/>
                </a:solidFill>
                <a:latin typeface="Tajawal"/>
                <a:ea typeface="Tajawal"/>
                <a:cs typeface="Tajawal"/>
                <a:sym typeface="Tajawal"/>
              </a:defRPr>
            </a:lvl7pPr>
            <a:lvl8pPr marL="3657600" lvl="7" indent="-317500">
              <a:lnSpc>
                <a:spcPct val="100000"/>
              </a:lnSpc>
              <a:spcBef>
                <a:spcPts val="0"/>
              </a:spcBef>
              <a:spcAft>
                <a:spcPts val="0"/>
              </a:spcAft>
              <a:buClr>
                <a:schemeClr val="accent2"/>
              </a:buClr>
              <a:buSzPts val="1400"/>
              <a:buFont typeface="Tajawal"/>
              <a:buChar char="○"/>
              <a:defRPr>
                <a:solidFill>
                  <a:schemeClr val="accent2"/>
                </a:solidFill>
                <a:latin typeface="Tajawal"/>
                <a:ea typeface="Tajawal"/>
                <a:cs typeface="Tajawal"/>
                <a:sym typeface="Tajawal"/>
              </a:defRPr>
            </a:lvl8pPr>
            <a:lvl9pPr marL="4114800" lvl="8" indent="-317500">
              <a:lnSpc>
                <a:spcPct val="100000"/>
              </a:lnSpc>
              <a:spcBef>
                <a:spcPts val="0"/>
              </a:spcBef>
              <a:spcAft>
                <a:spcPts val="0"/>
              </a:spcAft>
              <a:buClr>
                <a:schemeClr val="accent2"/>
              </a:buClr>
              <a:buSzPts val="1400"/>
              <a:buFont typeface="Tajawal"/>
              <a:buChar char="■"/>
              <a:defRPr>
                <a:solidFill>
                  <a:schemeClr val="accent2"/>
                </a:solidFill>
                <a:latin typeface="Tajawal"/>
                <a:ea typeface="Tajawal"/>
                <a:cs typeface="Tajawal"/>
                <a:sym typeface="Tajaw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8" r:id="rId4"/>
    <p:sldLayoutId id="2147483659" r:id="rId5"/>
    <p:sldLayoutId id="2147483660" r:id="rId6"/>
    <p:sldLayoutId id="2147483665" r:id="rId7"/>
    <p:sldLayoutId id="2147483667" r:id="rId8"/>
    <p:sldLayoutId id="2147483671" r:id="rId9"/>
    <p:sldLayoutId id="2147483672"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7.png"/><Relationship Id="rId5" Type="http://schemas.microsoft.com/office/2017/06/relationships/model3d" Target="../media/model3d1.glb"/><Relationship Id="rId4" Type="http://schemas.openxmlformats.org/officeDocument/2006/relationships/image" Target="../media/image16.svg"/></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3"/>
        <p:cNvGrpSpPr/>
        <p:nvPr/>
      </p:nvGrpSpPr>
      <p:grpSpPr>
        <a:xfrm>
          <a:off x="0" y="0"/>
          <a:ext cx="0" cy="0"/>
          <a:chOff x="0" y="0"/>
          <a:chExt cx="0" cy="0"/>
        </a:xfrm>
      </p:grpSpPr>
      <p:sp>
        <p:nvSpPr>
          <p:cNvPr id="1054" name="Google Shape;1054;p30"/>
          <p:cNvSpPr/>
          <p:nvPr/>
        </p:nvSpPr>
        <p:spPr>
          <a:xfrm>
            <a:off x="3660605" y="3755819"/>
            <a:ext cx="5127600" cy="76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0"/>
          <p:cNvSpPr txBox="1">
            <a:spLocks noGrp="1"/>
          </p:cNvSpPr>
          <p:nvPr>
            <p:ph type="ctrTitle"/>
          </p:nvPr>
        </p:nvSpPr>
        <p:spPr>
          <a:xfrm>
            <a:off x="4319535" y="1233587"/>
            <a:ext cx="5059538" cy="208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dirty="0">
                <a:solidFill>
                  <a:srgbClr val="FA5B41"/>
                </a:solidFill>
              </a:rPr>
              <a:t> </a:t>
            </a:r>
            <a:r>
              <a:rPr lang="en-US" dirty="0">
                <a:solidFill>
                  <a:srgbClr val="FA5B41"/>
                </a:solidFill>
              </a:rPr>
              <a:t>BÁO CÁO ĐỒ ÁN</a:t>
            </a:r>
            <a:endParaRPr sz="3400" dirty="0">
              <a:solidFill>
                <a:srgbClr val="FA5B41"/>
              </a:solidFill>
              <a:latin typeface="Mystical Woods Smooth Script" panose="02000500000000000000" pitchFamily="2" charset="0"/>
            </a:endParaRPr>
          </a:p>
        </p:txBody>
      </p:sp>
      <p:sp>
        <p:nvSpPr>
          <p:cNvPr id="1056" name="Google Shape;1056;p30"/>
          <p:cNvSpPr txBox="1">
            <a:spLocks noGrp="1"/>
          </p:cNvSpPr>
          <p:nvPr>
            <p:ph type="subTitle" idx="1"/>
          </p:nvPr>
        </p:nvSpPr>
        <p:spPr>
          <a:xfrm>
            <a:off x="3680219" y="3696272"/>
            <a:ext cx="5107986" cy="882762"/>
          </a:xfrm>
          <a:prstGeom prst="rect">
            <a:avLst/>
          </a:prstGeom>
        </p:spPr>
        <p:txBody>
          <a:bodyPr spcFirstLastPara="1" wrap="square" lIns="91425" tIns="91425" rIns="91425" bIns="91425" anchor="ctr" anchorCtr="0">
            <a:noAutofit/>
          </a:bodyPr>
          <a:lstStyle/>
          <a:p>
            <a:pPr marL="0" lvl="0" indent="0" algn="ctr">
              <a:buClr>
                <a:schemeClr val="dk1"/>
              </a:buClr>
              <a:buSzPts val="1100"/>
            </a:pPr>
            <a:r>
              <a:rPr lang="en-US" sz="3200" b="1" dirty="0" err="1">
                <a:solidFill>
                  <a:schemeClr val="bg1"/>
                </a:solidFill>
                <a:latin typeface="Mystical Woods Smooth Script" panose="02000500000000000000" pitchFamily="2" charset="0"/>
              </a:rPr>
              <a:t>MemoryGame</a:t>
            </a:r>
            <a:endParaRPr sz="3200" b="1" dirty="0">
              <a:solidFill>
                <a:schemeClr val="bg1"/>
              </a:solidFill>
              <a:latin typeface="Mystical Woods Smooth Script" panose="02000500000000000000" pitchFamily="2" charset="0"/>
            </a:endParaRPr>
          </a:p>
        </p:txBody>
      </p:sp>
      <p:sp>
        <p:nvSpPr>
          <p:cNvPr id="1057" name="Google Shape;1057;p30"/>
          <p:cNvSpPr txBox="1">
            <a:spLocks noGrp="1"/>
          </p:cNvSpPr>
          <p:nvPr>
            <p:ph type="subTitle" idx="1"/>
          </p:nvPr>
        </p:nvSpPr>
        <p:spPr>
          <a:xfrm>
            <a:off x="4734123" y="271635"/>
            <a:ext cx="4230362" cy="1129560"/>
          </a:xfrm>
          <a:prstGeom prst="rect">
            <a:avLst/>
          </a:prstGeom>
          <a:noFill/>
          <a:ln w="9525" cap="flat" cmpd="sng">
            <a:solidFill>
              <a:schemeClr val="accent2"/>
            </a:solidFill>
            <a:prstDash val="solid"/>
            <a:round/>
            <a:headEnd type="none" w="sm" len="sm"/>
            <a:tailEnd type="none" w="sm" len="sm"/>
          </a:ln>
        </p:spPr>
        <p:txBody>
          <a:bodyPr spcFirstLastPara="1" wrap="square" lIns="0" tIns="91425" rIns="91425" bIns="91425" anchor="ctr" anchorCtr="0">
            <a:noAutofit/>
          </a:bodyPr>
          <a:lstStyle/>
          <a:p>
            <a:pPr marL="91440" indent="0" algn="ctr"/>
            <a:r>
              <a:rPr lang="en-US" b="1" dirty="0" err="1">
                <a:latin typeface="Times New Roman" panose="02020603050405020304" pitchFamily="18" charset="0"/>
                <a:cs typeface="Times New Roman" panose="02020603050405020304" pitchFamily="18" charset="0"/>
              </a:rPr>
              <a:t>Lập</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trình</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trên</a:t>
            </a:r>
            <a:r>
              <a:rPr lang="en-US" b="1" dirty="0">
                <a:latin typeface="Times New Roman" panose="02020603050405020304" pitchFamily="18" charset="0"/>
                <a:cs typeface="Times New Roman" panose="02020603050405020304" pitchFamily="18" charset="0"/>
              </a:rPr>
              <a:t> Windows</a:t>
            </a:r>
          </a:p>
          <a:p>
            <a:pPr marL="91440" marR="0" lvl="0" indent="0" algn="ctr" rtl="0">
              <a:spcBef>
                <a:spcPts val="0"/>
              </a:spcBef>
              <a:spcAft>
                <a:spcPts val="0"/>
              </a:spcAft>
              <a:buNone/>
            </a:pPr>
            <a:endParaRPr sz="3200" dirty="0">
              <a:solidFill>
                <a:schemeClr val="bg1"/>
              </a:solidFill>
              <a:latin typeface="Times New Roman" panose="02020603050405020304" pitchFamily="18" charset="0"/>
              <a:ea typeface="Rajdhani Medium"/>
              <a:cs typeface="Times New Roman" panose="02020603050405020304" pitchFamily="18" charset="0"/>
              <a:sym typeface="Rajdhani Medium"/>
            </a:endParaRPr>
          </a:p>
        </p:txBody>
      </p:sp>
      <p:sp>
        <p:nvSpPr>
          <p:cNvPr id="1059" name="Google Shape;1059;p30"/>
          <p:cNvSpPr/>
          <p:nvPr/>
        </p:nvSpPr>
        <p:spPr>
          <a:xfrm>
            <a:off x="468612" y="3495647"/>
            <a:ext cx="1199400" cy="1169100"/>
          </a:xfrm>
          <a:prstGeom prst="star8">
            <a:avLst>
              <a:gd name="adj" fmla="val 252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 name="Google Shape;1060;p30"/>
          <p:cNvGrpSpPr/>
          <p:nvPr/>
        </p:nvGrpSpPr>
        <p:grpSpPr>
          <a:xfrm>
            <a:off x="934962" y="1011587"/>
            <a:ext cx="266700" cy="345050"/>
            <a:chOff x="1172410" y="839125"/>
            <a:chExt cx="266700" cy="345050"/>
          </a:xfrm>
        </p:grpSpPr>
        <p:cxnSp>
          <p:nvCxnSpPr>
            <p:cNvPr id="1061" name="Google Shape;1061;p30"/>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1062" name="Google Shape;1062;p30"/>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grpSp>
        <p:nvGrpSpPr>
          <p:cNvPr id="1063" name="Google Shape;1063;p30"/>
          <p:cNvGrpSpPr/>
          <p:nvPr/>
        </p:nvGrpSpPr>
        <p:grpSpPr>
          <a:xfrm rot="10800000">
            <a:off x="3171991" y="3903089"/>
            <a:ext cx="266700" cy="345050"/>
            <a:chOff x="1172410" y="839125"/>
            <a:chExt cx="266700" cy="345050"/>
          </a:xfrm>
        </p:grpSpPr>
        <p:cxnSp>
          <p:nvCxnSpPr>
            <p:cNvPr id="1064" name="Google Shape;1064;p30"/>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1065" name="Google Shape;1065;p30"/>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pic>
        <p:nvPicPr>
          <p:cNvPr id="1026" name="Picture 2" descr="See the source image">
            <a:extLst>
              <a:ext uri="{FF2B5EF4-FFF2-40B4-BE49-F238E27FC236}">
                <a16:creationId xmlns:a16="http://schemas.microsoft.com/office/drawing/2014/main" id="{595C7FA0-D8C5-FAA6-8D1E-16400BF39B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5416" y="1233587"/>
            <a:ext cx="5059538" cy="2338823"/>
          </a:xfrm>
          <a:prstGeom prst="rect">
            <a:avLst/>
          </a:prstGeom>
          <a:noFill/>
          <a:extLst>
            <a:ext uri="{909E8E84-426E-40DD-AFC4-6F175D3DCCD1}">
              <a14:hiddenFill xmlns:a14="http://schemas.microsoft.com/office/drawing/2010/main">
                <a:solidFill>
                  <a:srgbClr val="FFFFFF"/>
                </a:solidFill>
              </a14:hiddenFill>
            </a:ext>
          </a:extLst>
        </p:spPr>
      </p:pic>
      <p:sp>
        <p:nvSpPr>
          <p:cNvPr id="2375" name="Google Shape;2473;p34">
            <a:extLst>
              <a:ext uri="{FF2B5EF4-FFF2-40B4-BE49-F238E27FC236}">
                <a16:creationId xmlns:a16="http://schemas.microsoft.com/office/drawing/2014/main" id="{C955A6A5-03BA-7765-020B-17919306380C}"/>
              </a:ext>
            </a:extLst>
          </p:cNvPr>
          <p:cNvSpPr/>
          <p:nvPr/>
        </p:nvSpPr>
        <p:spPr>
          <a:xfrm rot="19701924">
            <a:off x="6022754" y="2381998"/>
            <a:ext cx="849300" cy="849300"/>
          </a:xfrm>
          <a:prstGeom prst="mathMultiply">
            <a:avLst>
              <a:gd name="adj1" fmla="val 1711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64;p33">
            <a:extLst>
              <a:ext uri="{FF2B5EF4-FFF2-40B4-BE49-F238E27FC236}">
                <a16:creationId xmlns:a16="http://schemas.microsoft.com/office/drawing/2014/main" id="{BCBAFE67-C7E3-2789-2346-B64FB8A26BD8}"/>
              </a:ext>
            </a:extLst>
          </p:cNvPr>
          <p:cNvSpPr/>
          <p:nvPr/>
        </p:nvSpPr>
        <p:spPr>
          <a:xfrm rot="19850328">
            <a:off x="5897804" y="2275067"/>
            <a:ext cx="1099200" cy="1099200"/>
          </a:xfrm>
          <a:prstGeom prst="mathMultiply">
            <a:avLst>
              <a:gd name="adj1" fmla="val 17115"/>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057">
                                            <p:bg/>
                                          </p:spTgt>
                                        </p:tgtEl>
                                        <p:attrNameLst>
                                          <p:attrName>style.visibility</p:attrName>
                                        </p:attrNameLst>
                                      </p:cBhvr>
                                      <p:to>
                                        <p:strVal val="visible"/>
                                      </p:to>
                                    </p:set>
                                    <p:animEffect transition="in" filter="circle(in)">
                                      <p:cBhvr>
                                        <p:cTn id="7" dur="500"/>
                                        <p:tgtEl>
                                          <p:spTgt spid="1057">
                                            <p:bg/>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057">
                                            <p:txEl>
                                              <p:pRg st="0" end="0"/>
                                            </p:txEl>
                                          </p:spTgt>
                                        </p:tgtEl>
                                        <p:attrNameLst>
                                          <p:attrName>style.visibility</p:attrName>
                                        </p:attrNameLst>
                                      </p:cBhvr>
                                      <p:to>
                                        <p:strVal val="visible"/>
                                      </p:to>
                                    </p:set>
                                    <p:animEffect transition="in" filter="circle(in)">
                                      <p:cBhvr>
                                        <p:cTn id="12" dur="500"/>
                                        <p:tgtEl>
                                          <p:spTgt spid="105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7" presetClass="entr" presetSubtype="10" fill="hold" grpId="0" nodeType="clickEffect">
                                  <p:stCondLst>
                                    <p:cond delay="0"/>
                                  </p:stCondLst>
                                  <p:childTnLst>
                                    <p:set>
                                      <p:cBhvr>
                                        <p:cTn id="16" dur="1" fill="hold">
                                          <p:stCondLst>
                                            <p:cond delay="0"/>
                                          </p:stCondLst>
                                        </p:cTn>
                                        <p:tgtEl>
                                          <p:spTgt spid="1055"/>
                                        </p:tgtEl>
                                        <p:attrNameLst>
                                          <p:attrName>style.visibility</p:attrName>
                                        </p:attrNameLst>
                                      </p:cBhvr>
                                      <p:to>
                                        <p:strVal val="visible"/>
                                      </p:to>
                                    </p:set>
                                    <p:anim calcmode="lin" valueType="num">
                                      <p:cBhvr>
                                        <p:cTn id="17" dur="500" fill="hold"/>
                                        <p:tgtEl>
                                          <p:spTgt spid="1055"/>
                                        </p:tgtEl>
                                        <p:attrNameLst>
                                          <p:attrName>ppt_w</p:attrName>
                                        </p:attrNameLst>
                                      </p:cBhvr>
                                      <p:tavLst>
                                        <p:tav tm="0">
                                          <p:val>
                                            <p:fltVal val="0"/>
                                          </p:val>
                                        </p:tav>
                                        <p:tav tm="100000">
                                          <p:val>
                                            <p:strVal val="#ppt_w"/>
                                          </p:val>
                                        </p:tav>
                                      </p:tavLst>
                                    </p:anim>
                                    <p:anim calcmode="lin" valueType="num">
                                      <p:cBhvr>
                                        <p:cTn id="18" dur="500" fill="hold"/>
                                        <p:tgtEl>
                                          <p:spTgt spid="1055"/>
                                        </p:tgtEl>
                                        <p:attrNameLst>
                                          <p:attrName>ppt_h</p:attrName>
                                        </p:attrNameLst>
                                      </p:cBhvr>
                                      <p:tavLst>
                                        <p:tav tm="0">
                                          <p:val>
                                            <p:strVal val="#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50" presetClass="entr" presetSubtype="0" decel="100000" fill="hold" grpId="0" nodeType="clickEffect">
                                  <p:stCondLst>
                                    <p:cond delay="0"/>
                                  </p:stCondLst>
                                  <p:childTnLst>
                                    <p:set>
                                      <p:cBhvr>
                                        <p:cTn id="22" dur="1" fill="hold">
                                          <p:stCondLst>
                                            <p:cond delay="0"/>
                                          </p:stCondLst>
                                        </p:cTn>
                                        <p:tgtEl>
                                          <p:spTgt spid="1054"/>
                                        </p:tgtEl>
                                        <p:attrNameLst>
                                          <p:attrName>style.visibility</p:attrName>
                                        </p:attrNameLst>
                                      </p:cBhvr>
                                      <p:to>
                                        <p:strVal val="visible"/>
                                      </p:to>
                                    </p:set>
                                    <p:anim calcmode="lin" valueType="num">
                                      <p:cBhvr>
                                        <p:cTn id="23" dur="1000" fill="hold"/>
                                        <p:tgtEl>
                                          <p:spTgt spid="1054"/>
                                        </p:tgtEl>
                                        <p:attrNameLst>
                                          <p:attrName>ppt_w</p:attrName>
                                        </p:attrNameLst>
                                      </p:cBhvr>
                                      <p:tavLst>
                                        <p:tav tm="0">
                                          <p:val>
                                            <p:strVal val="#ppt_w+.3"/>
                                          </p:val>
                                        </p:tav>
                                        <p:tav tm="100000">
                                          <p:val>
                                            <p:strVal val="#ppt_w"/>
                                          </p:val>
                                        </p:tav>
                                      </p:tavLst>
                                    </p:anim>
                                    <p:anim calcmode="lin" valueType="num">
                                      <p:cBhvr>
                                        <p:cTn id="24" dur="1000" fill="hold"/>
                                        <p:tgtEl>
                                          <p:spTgt spid="1054"/>
                                        </p:tgtEl>
                                        <p:attrNameLst>
                                          <p:attrName>ppt_h</p:attrName>
                                        </p:attrNameLst>
                                      </p:cBhvr>
                                      <p:tavLst>
                                        <p:tav tm="0">
                                          <p:val>
                                            <p:strVal val="#ppt_h"/>
                                          </p:val>
                                        </p:tav>
                                        <p:tav tm="100000">
                                          <p:val>
                                            <p:strVal val="#ppt_h"/>
                                          </p:val>
                                        </p:tav>
                                      </p:tavLst>
                                    </p:anim>
                                    <p:animEffect transition="in" filter="fade">
                                      <p:cBhvr>
                                        <p:cTn id="25" dur="1000"/>
                                        <p:tgtEl>
                                          <p:spTgt spid="1054"/>
                                        </p:tgtEl>
                                      </p:cBhvr>
                                    </p:animEffect>
                                  </p:childTnLst>
                                </p:cTn>
                              </p:par>
                              <p:par>
                                <p:cTn id="26" presetID="50" presetClass="entr" presetSubtype="0" decel="100000" fill="hold" grpId="0" nodeType="withEffect">
                                  <p:stCondLst>
                                    <p:cond delay="0"/>
                                  </p:stCondLst>
                                  <p:childTnLst>
                                    <p:set>
                                      <p:cBhvr>
                                        <p:cTn id="27" dur="1" fill="hold">
                                          <p:stCondLst>
                                            <p:cond delay="0"/>
                                          </p:stCondLst>
                                        </p:cTn>
                                        <p:tgtEl>
                                          <p:spTgt spid="1056">
                                            <p:txEl>
                                              <p:pRg st="0" end="0"/>
                                            </p:txEl>
                                          </p:spTgt>
                                        </p:tgtEl>
                                        <p:attrNameLst>
                                          <p:attrName>style.visibility</p:attrName>
                                        </p:attrNameLst>
                                      </p:cBhvr>
                                      <p:to>
                                        <p:strVal val="visible"/>
                                      </p:to>
                                    </p:set>
                                    <p:anim calcmode="lin" valueType="num">
                                      <p:cBhvr>
                                        <p:cTn id="28" dur="1000" fill="hold"/>
                                        <p:tgtEl>
                                          <p:spTgt spid="1056">
                                            <p:txEl>
                                              <p:pRg st="0" end="0"/>
                                            </p:txEl>
                                          </p:spTgt>
                                        </p:tgtEl>
                                        <p:attrNameLst>
                                          <p:attrName>ppt_w</p:attrName>
                                        </p:attrNameLst>
                                      </p:cBhvr>
                                      <p:tavLst>
                                        <p:tav tm="0">
                                          <p:val>
                                            <p:strVal val="#ppt_w+.3"/>
                                          </p:val>
                                        </p:tav>
                                        <p:tav tm="100000">
                                          <p:val>
                                            <p:strVal val="#ppt_w"/>
                                          </p:val>
                                        </p:tav>
                                      </p:tavLst>
                                    </p:anim>
                                    <p:anim calcmode="lin" valueType="num">
                                      <p:cBhvr>
                                        <p:cTn id="29" dur="1000" fill="hold"/>
                                        <p:tgtEl>
                                          <p:spTgt spid="1056">
                                            <p:txEl>
                                              <p:pRg st="0" end="0"/>
                                            </p:txEl>
                                          </p:spTgt>
                                        </p:tgtEl>
                                        <p:attrNameLst>
                                          <p:attrName>ppt_h</p:attrName>
                                        </p:attrNameLst>
                                      </p:cBhvr>
                                      <p:tavLst>
                                        <p:tav tm="0">
                                          <p:val>
                                            <p:strVal val="#ppt_h"/>
                                          </p:val>
                                        </p:tav>
                                        <p:tav tm="100000">
                                          <p:val>
                                            <p:strVal val="#ppt_h"/>
                                          </p:val>
                                        </p:tav>
                                      </p:tavLst>
                                    </p:anim>
                                    <p:animEffect transition="in" filter="fade">
                                      <p:cBhvr>
                                        <p:cTn id="30" dur="1000"/>
                                        <p:tgtEl>
                                          <p:spTgt spid="1056">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6" presetClass="entr" presetSubtype="16" fill="hold" nodeType="clickEffect">
                                  <p:stCondLst>
                                    <p:cond delay="0"/>
                                  </p:stCondLst>
                                  <p:childTnLst>
                                    <p:set>
                                      <p:cBhvr>
                                        <p:cTn id="34" dur="1" fill="hold">
                                          <p:stCondLst>
                                            <p:cond delay="0"/>
                                          </p:stCondLst>
                                        </p:cTn>
                                        <p:tgtEl>
                                          <p:spTgt spid="1026"/>
                                        </p:tgtEl>
                                        <p:attrNameLst>
                                          <p:attrName>style.visibility</p:attrName>
                                        </p:attrNameLst>
                                      </p:cBhvr>
                                      <p:to>
                                        <p:strVal val="visible"/>
                                      </p:to>
                                    </p:set>
                                    <p:animEffect transition="in" filter="circle(in)">
                                      <p:cBhvr>
                                        <p:cTn id="35"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4" grpId="0" animBg="1"/>
      <p:bldP spid="1055" grpId="0"/>
      <p:bldP spid="1056" grpId="0" build="p"/>
      <p:bldP spid="1057" grpId="0" build="p"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84"/>
        <p:cNvGrpSpPr/>
        <p:nvPr/>
      </p:nvGrpSpPr>
      <p:grpSpPr>
        <a:xfrm>
          <a:off x="0" y="0"/>
          <a:ext cx="0" cy="0"/>
          <a:chOff x="0" y="0"/>
          <a:chExt cx="0" cy="0"/>
        </a:xfrm>
      </p:grpSpPr>
      <p:sp>
        <p:nvSpPr>
          <p:cNvPr id="2" name="Google Shape;3669;p37">
            <a:extLst>
              <a:ext uri="{FF2B5EF4-FFF2-40B4-BE49-F238E27FC236}">
                <a16:creationId xmlns:a16="http://schemas.microsoft.com/office/drawing/2014/main" id="{7599F9C4-622B-5B85-507A-D3055213DFDD}"/>
              </a:ext>
            </a:extLst>
          </p:cNvPr>
          <p:cNvSpPr/>
          <p:nvPr/>
        </p:nvSpPr>
        <p:spPr>
          <a:xfrm>
            <a:off x="3690258" y="1189604"/>
            <a:ext cx="5339378" cy="3083979"/>
          </a:xfrm>
          <a:prstGeom prst="rect">
            <a:avLst/>
          </a:prstGeom>
          <a:solidFill>
            <a:schemeClr val="lt2"/>
          </a:solidFill>
          <a:ln>
            <a:noFill/>
          </a:ln>
        </p:spPr>
        <p:txBody>
          <a:bodyPr spcFirstLastPara="1" wrap="square" lIns="91425" tIns="91425" rIns="91425" bIns="91425" anchor="ctr" anchorCtr="0">
            <a:noAutofit/>
          </a:bodyPr>
          <a:lstStyle/>
          <a:p>
            <a:pPr marL="342900" lvl="0" indent="-342900" rtl="0">
              <a:spcBef>
                <a:spcPts val="0"/>
              </a:spcBef>
              <a:spcAft>
                <a:spcPts val="0"/>
              </a:spcAft>
              <a:buFont typeface="Arial" panose="020B0604020202020204" pitchFamily="34" charset="0"/>
              <a:buChar char="•"/>
            </a:pPr>
            <a:r>
              <a:rPr lang="vi-VN" b="1" dirty="0">
                <a:solidFill>
                  <a:schemeClr val="bg1"/>
                </a:solidFill>
                <a:latin typeface="Times  New Roman"/>
              </a:rPr>
              <a:t>MỤC SỐ ĐIỂM VÀ TÊN NGƯỜI CHƠI</a:t>
            </a:r>
          </a:p>
          <a:p>
            <a:pPr marL="342900" lvl="0" indent="-342900" rtl="0">
              <a:spcBef>
                <a:spcPts val="0"/>
              </a:spcBef>
              <a:spcAft>
                <a:spcPts val="0"/>
              </a:spcAft>
              <a:buFont typeface="Arial" panose="020B0604020202020204" pitchFamily="34" charset="0"/>
              <a:buChar char="•"/>
            </a:pPr>
            <a:r>
              <a:rPr lang="vi-VN" b="1" dirty="0">
                <a:solidFill>
                  <a:schemeClr val="bg1"/>
                </a:solidFill>
                <a:latin typeface="Times  New Roman"/>
              </a:rPr>
              <a:t>NÚT BẮT ĐẦU ĐỂ BẮT ĐẦU TRÒ CHƠI</a:t>
            </a:r>
          </a:p>
          <a:p>
            <a:pPr marL="342900" lvl="0" indent="-342900" rtl="0">
              <a:spcBef>
                <a:spcPts val="0"/>
              </a:spcBef>
              <a:spcAft>
                <a:spcPts val="0"/>
              </a:spcAft>
              <a:buFont typeface="Arial" panose="020B0604020202020204" pitchFamily="34" charset="0"/>
              <a:buChar char="•"/>
            </a:pPr>
            <a:r>
              <a:rPr lang="vi-VN" b="1" dirty="0">
                <a:solidFill>
                  <a:schemeClr val="bg1"/>
                </a:solidFill>
                <a:latin typeface="Times  New Roman"/>
              </a:rPr>
              <a:t>NÚT CHƠI LẠI SẼ RESET LẠI GAME VÀ BẮT ĐẦU LẠI TỪ ĐẦU</a:t>
            </a:r>
          </a:p>
          <a:p>
            <a:pPr marL="342900" lvl="0" indent="-342900" rtl="0">
              <a:spcBef>
                <a:spcPts val="0"/>
              </a:spcBef>
              <a:spcAft>
                <a:spcPts val="0"/>
              </a:spcAft>
              <a:buFont typeface="Arial" panose="020B0604020202020204" pitchFamily="34" charset="0"/>
              <a:buChar char="•"/>
            </a:pPr>
            <a:r>
              <a:rPr lang="vi-VN" b="1" dirty="0">
                <a:solidFill>
                  <a:schemeClr val="bg1"/>
                </a:solidFill>
                <a:latin typeface="Times  New Roman"/>
              </a:rPr>
              <a:t>KHI NHẤN NÚT MENU CHÍNH THÌ QUAY LẠI  </a:t>
            </a:r>
            <a:r>
              <a:rPr lang="en-US" b="1" dirty="0">
                <a:solidFill>
                  <a:schemeClr val="bg1"/>
                </a:solidFill>
                <a:latin typeface="Times  New Roman"/>
              </a:rPr>
              <a:t>MÀN HÌNH</a:t>
            </a:r>
            <a:r>
              <a:rPr lang="vi-VN" b="1" dirty="0">
                <a:solidFill>
                  <a:schemeClr val="bg1"/>
                </a:solidFill>
                <a:latin typeface="Times  New Roman"/>
              </a:rPr>
              <a:t> BAN ĐÀU</a:t>
            </a:r>
          </a:p>
          <a:p>
            <a:pPr marL="342900" lvl="0" indent="-342900">
              <a:buFont typeface="Arial" panose="020B0604020202020204" pitchFamily="34" charset="0"/>
              <a:buChar char="•"/>
            </a:pPr>
            <a:r>
              <a:rPr lang="vi-VN" b="1" dirty="0">
                <a:solidFill>
                  <a:schemeClr val="bg1"/>
                </a:solidFill>
                <a:latin typeface="Times  New Roman"/>
              </a:rPr>
              <a:t>BỘ ĐIẾM THỚI GIAN</a:t>
            </a:r>
            <a:r>
              <a:rPr lang="en-US" b="1" dirty="0">
                <a:solidFill>
                  <a:schemeClr val="bg1"/>
                </a:solidFill>
                <a:latin typeface="Times  New Roman"/>
              </a:rPr>
              <a:t> DÙNG ĐỂ TÍNH THỜI GIAN CỦA NGƯỜI CHƠI.</a:t>
            </a:r>
            <a:endParaRPr lang="en-AG" b="1" dirty="0">
              <a:solidFill>
                <a:schemeClr val="bg1"/>
              </a:solidFill>
              <a:latin typeface="Times  New Roman"/>
            </a:endParaRPr>
          </a:p>
        </p:txBody>
      </p:sp>
      <p:pic>
        <p:nvPicPr>
          <p:cNvPr id="4" name="Picture 3">
            <a:extLst>
              <a:ext uri="{FF2B5EF4-FFF2-40B4-BE49-F238E27FC236}">
                <a16:creationId xmlns:a16="http://schemas.microsoft.com/office/drawing/2014/main" id="{4587F482-4478-538A-3C11-17316A1B1D8D}"/>
              </a:ext>
            </a:extLst>
          </p:cNvPr>
          <p:cNvPicPr>
            <a:picLocks noChangeAspect="1"/>
          </p:cNvPicPr>
          <p:nvPr/>
        </p:nvPicPr>
        <p:blipFill>
          <a:blip r:embed="rId3"/>
          <a:stretch>
            <a:fillRect/>
          </a:stretch>
        </p:blipFill>
        <p:spPr>
          <a:xfrm>
            <a:off x="894390" y="435207"/>
            <a:ext cx="2665238" cy="3912368"/>
          </a:xfrm>
          <a:prstGeom prst="rect">
            <a:avLst/>
          </a:prstGeom>
        </p:spPr>
      </p:pic>
    </p:spTree>
    <p:extLst>
      <p:ext uri="{BB962C8B-B14F-4D97-AF65-F5344CB8AC3E}">
        <p14:creationId xmlns:p14="http://schemas.microsoft.com/office/powerpoint/2010/main" val="44922986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3670;p37">
            <a:extLst>
              <a:ext uri="{FF2B5EF4-FFF2-40B4-BE49-F238E27FC236}">
                <a16:creationId xmlns:a16="http://schemas.microsoft.com/office/drawing/2014/main" id="{2172E727-4A8E-4BDD-120C-8A506244BB42}"/>
              </a:ext>
            </a:extLst>
          </p:cNvPr>
          <p:cNvSpPr txBox="1">
            <a:spLocks noGrp="1"/>
          </p:cNvSpPr>
          <p:nvPr>
            <p:ph type="subTitle" idx="1"/>
          </p:nvPr>
        </p:nvSpPr>
        <p:spPr>
          <a:xfrm>
            <a:off x="0" y="276619"/>
            <a:ext cx="4218560" cy="813091"/>
          </a:xfrm>
          <a:prstGeom prst="rect">
            <a:avLst/>
          </a:prstGeom>
        </p:spPr>
        <p:txBody>
          <a:bodyPr spcFirstLastPara="1" wrap="square" lIns="91425" tIns="91425" rIns="91425" bIns="91425" anchor="ctr" anchorCtr="0">
            <a:noAutofit/>
          </a:bodyPr>
          <a:lstStyle/>
          <a:p>
            <a:pPr marL="0" lvl="0" indent="0" algn="ctr"/>
            <a:r>
              <a:rPr lang="vi-VN" sz="3200" b="1" dirty="0">
                <a:solidFill>
                  <a:schemeClr val="tx2"/>
                </a:solidFill>
                <a:latin typeface="Times New Roman" panose="02020603050405020304" pitchFamily="18" charset="0"/>
                <a:cs typeface="Times New Roman" panose="02020603050405020304" pitchFamily="18" charset="0"/>
              </a:rPr>
              <a:t>CÁCH CHƠI</a:t>
            </a:r>
            <a:endParaRPr sz="3200" b="1" dirty="0">
              <a:solidFill>
                <a:schemeClr val="tx2"/>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1BBFF2E4-37D8-6331-C8ED-334372DFDE6B}"/>
              </a:ext>
            </a:extLst>
          </p:cNvPr>
          <p:cNvSpPr txBox="1"/>
          <p:nvPr/>
        </p:nvSpPr>
        <p:spPr>
          <a:xfrm>
            <a:off x="129964" y="1578223"/>
            <a:ext cx="3651204" cy="1477328"/>
          </a:xfrm>
          <a:prstGeom prst="rect">
            <a:avLst/>
          </a:prstGeom>
          <a:noFill/>
        </p:spPr>
        <p:txBody>
          <a:bodyPr wrap="square" rtlCol="0">
            <a:spAutoFit/>
          </a:bodyPr>
          <a:lstStyle/>
          <a:p>
            <a:pPr marL="285750" indent="-285750" algn="just">
              <a:buFontTx/>
              <a:buChar char="-"/>
            </a:pPr>
            <a:r>
              <a:rPr lang="en-US" sz="1800" dirty="0">
                <a:solidFill>
                  <a:schemeClr val="bg1"/>
                </a:solidFill>
                <a:latin typeface="Times New Roman" panose="02020603050405020304" pitchFamily="18" charset="0"/>
                <a:cs typeface="Times New Roman" panose="02020603050405020304" pitchFamily="18" charset="0"/>
              </a:rPr>
              <a:t>NHẤN NÚT BẮT ĐẦU ĐỂ CHƠI.</a:t>
            </a:r>
          </a:p>
          <a:p>
            <a:pPr marL="285750" indent="-285750" algn="just">
              <a:buFontTx/>
              <a:buChar char="-"/>
            </a:pPr>
            <a:r>
              <a:rPr lang="en-US" sz="1800" dirty="0">
                <a:solidFill>
                  <a:schemeClr val="bg1"/>
                </a:solidFill>
                <a:latin typeface="Times New Roman" panose="02020603050405020304" pitchFamily="18" charset="0"/>
                <a:cs typeface="Times New Roman" panose="02020603050405020304" pitchFamily="18" charset="0"/>
              </a:rPr>
              <a:t>GIAO DIỆN KHI NHẤN BẮT ĐẦU SẼ NHƯ BÊN.</a:t>
            </a:r>
          </a:p>
          <a:p>
            <a:pPr marL="285750" indent="-285750" algn="just">
              <a:buFontTx/>
              <a:buChar char="-"/>
            </a:pPr>
            <a:r>
              <a:rPr lang="en-US" sz="1800" dirty="0">
                <a:solidFill>
                  <a:schemeClr val="bg1"/>
                </a:solidFill>
                <a:latin typeface="Times New Roman" panose="02020603050405020304" pitchFamily="18" charset="0"/>
                <a:cs typeface="Times New Roman" panose="02020603050405020304" pitchFamily="18" charset="0"/>
              </a:rPr>
              <a:t>THỜI GIAN BẮT ĐẦU TÍNH.</a:t>
            </a:r>
          </a:p>
        </p:txBody>
      </p:sp>
      <p:pic>
        <p:nvPicPr>
          <p:cNvPr id="5" name="Picture 4">
            <a:extLst>
              <a:ext uri="{FF2B5EF4-FFF2-40B4-BE49-F238E27FC236}">
                <a16:creationId xmlns:a16="http://schemas.microsoft.com/office/drawing/2014/main" id="{8EAF3389-4168-AF37-F948-A3E55A85F53F}"/>
              </a:ext>
            </a:extLst>
          </p:cNvPr>
          <p:cNvPicPr>
            <a:picLocks noChangeAspect="1"/>
          </p:cNvPicPr>
          <p:nvPr/>
        </p:nvPicPr>
        <p:blipFill>
          <a:blip r:embed="rId2"/>
          <a:stretch>
            <a:fillRect/>
          </a:stretch>
        </p:blipFill>
        <p:spPr>
          <a:xfrm>
            <a:off x="4324865" y="683164"/>
            <a:ext cx="4594258" cy="3608174"/>
          </a:xfrm>
          <a:prstGeom prst="rect">
            <a:avLst/>
          </a:prstGeom>
        </p:spPr>
      </p:pic>
    </p:spTree>
    <p:extLst>
      <p:ext uri="{BB962C8B-B14F-4D97-AF65-F5344CB8AC3E}">
        <p14:creationId xmlns:p14="http://schemas.microsoft.com/office/powerpoint/2010/main" val="111256985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down)">
                                      <p:cBhvr>
                                        <p:cTn id="7" dur="580">
                                          <p:stCondLst>
                                            <p:cond delay="0"/>
                                          </p:stCondLst>
                                        </p:cTn>
                                        <p:tgtEl>
                                          <p:spTgt spid="6">
                                            <p:txEl>
                                              <p:pRg st="0" end="0"/>
                                            </p:txEl>
                                          </p:spTgt>
                                        </p:tgtEl>
                                      </p:cBhvr>
                                    </p:animEffect>
                                    <p:anim calcmode="lin" valueType="num">
                                      <p:cBhvr>
                                        <p:cTn id="8" dur="1822" tmFilter="0,0; 0.14,0.36; 0.43,0.73; 0.71,0.91; 1.0,1.0">
                                          <p:stCondLst>
                                            <p:cond delay="0"/>
                                          </p:stCondLst>
                                        </p:cTn>
                                        <p:tgtEl>
                                          <p:spTgt spid="6">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xEl>
                                              <p:pRg st="0" end="0"/>
                                            </p:txEl>
                                          </p:spTgt>
                                        </p:tgtEl>
                                      </p:cBhvr>
                                      <p:to x="100000" y="60000"/>
                                    </p:animScale>
                                    <p:animScale>
                                      <p:cBhvr>
                                        <p:cTn id="14" dur="166" decel="50000">
                                          <p:stCondLst>
                                            <p:cond delay="676"/>
                                          </p:stCondLst>
                                        </p:cTn>
                                        <p:tgtEl>
                                          <p:spTgt spid="6">
                                            <p:txEl>
                                              <p:pRg st="0" end="0"/>
                                            </p:txEl>
                                          </p:spTgt>
                                        </p:tgtEl>
                                      </p:cBhvr>
                                      <p:to x="100000" y="100000"/>
                                    </p:animScale>
                                    <p:animScale>
                                      <p:cBhvr>
                                        <p:cTn id="15" dur="26">
                                          <p:stCondLst>
                                            <p:cond delay="1312"/>
                                          </p:stCondLst>
                                        </p:cTn>
                                        <p:tgtEl>
                                          <p:spTgt spid="6">
                                            <p:txEl>
                                              <p:pRg st="0" end="0"/>
                                            </p:txEl>
                                          </p:spTgt>
                                        </p:tgtEl>
                                      </p:cBhvr>
                                      <p:to x="100000" y="80000"/>
                                    </p:animScale>
                                    <p:animScale>
                                      <p:cBhvr>
                                        <p:cTn id="16" dur="166" decel="50000">
                                          <p:stCondLst>
                                            <p:cond delay="1338"/>
                                          </p:stCondLst>
                                        </p:cTn>
                                        <p:tgtEl>
                                          <p:spTgt spid="6">
                                            <p:txEl>
                                              <p:pRg st="0" end="0"/>
                                            </p:txEl>
                                          </p:spTgt>
                                        </p:tgtEl>
                                      </p:cBhvr>
                                      <p:to x="100000" y="100000"/>
                                    </p:animScale>
                                    <p:animScale>
                                      <p:cBhvr>
                                        <p:cTn id="17" dur="26">
                                          <p:stCondLst>
                                            <p:cond delay="1642"/>
                                          </p:stCondLst>
                                        </p:cTn>
                                        <p:tgtEl>
                                          <p:spTgt spid="6">
                                            <p:txEl>
                                              <p:pRg st="0" end="0"/>
                                            </p:txEl>
                                          </p:spTgt>
                                        </p:tgtEl>
                                      </p:cBhvr>
                                      <p:to x="100000" y="90000"/>
                                    </p:animScale>
                                    <p:animScale>
                                      <p:cBhvr>
                                        <p:cTn id="18" dur="166" decel="50000">
                                          <p:stCondLst>
                                            <p:cond delay="1668"/>
                                          </p:stCondLst>
                                        </p:cTn>
                                        <p:tgtEl>
                                          <p:spTgt spid="6">
                                            <p:txEl>
                                              <p:pRg st="0" end="0"/>
                                            </p:txEl>
                                          </p:spTgt>
                                        </p:tgtEl>
                                      </p:cBhvr>
                                      <p:to x="100000" y="100000"/>
                                    </p:animScale>
                                    <p:animScale>
                                      <p:cBhvr>
                                        <p:cTn id="19" dur="26">
                                          <p:stCondLst>
                                            <p:cond delay="1808"/>
                                          </p:stCondLst>
                                        </p:cTn>
                                        <p:tgtEl>
                                          <p:spTgt spid="6">
                                            <p:txEl>
                                              <p:pRg st="0" end="0"/>
                                            </p:txEl>
                                          </p:spTgt>
                                        </p:tgtEl>
                                      </p:cBhvr>
                                      <p:to x="100000" y="95000"/>
                                    </p:animScale>
                                    <p:animScale>
                                      <p:cBhvr>
                                        <p:cTn id="20" dur="166" decel="50000">
                                          <p:stCondLst>
                                            <p:cond delay="1834"/>
                                          </p:stCondLst>
                                        </p:cTn>
                                        <p:tgtEl>
                                          <p:spTgt spid="6">
                                            <p:txEl>
                                              <p:pRg st="0" end="0"/>
                                            </p:txEl>
                                          </p:spTgt>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3670;p37">
            <a:extLst>
              <a:ext uri="{FF2B5EF4-FFF2-40B4-BE49-F238E27FC236}">
                <a16:creationId xmlns:a16="http://schemas.microsoft.com/office/drawing/2014/main" id="{2172E727-4A8E-4BDD-120C-8A506244BB42}"/>
              </a:ext>
            </a:extLst>
          </p:cNvPr>
          <p:cNvSpPr txBox="1">
            <a:spLocks noGrp="1"/>
          </p:cNvSpPr>
          <p:nvPr>
            <p:ph type="subTitle" idx="1"/>
          </p:nvPr>
        </p:nvSpPr>
        <p:spPr>
          <a:xfrm>
            <a:off x="0" y="276619"/>
            <a:ext cx="4218560" cy="813091"/>
          </a:xfrm>
          <a:prstGeom prst="rect">
            <a:avLst/>
          </a:prstGeom>
        </p:spPr>
        <p:txBody>
          <a:bodyPr spcFirstLastPara="1" wrap="square" lIns="91425" tIns="91425" rIns="91425" bIns="91425" anchor="ctr" anchorCtr="0">
            <a:noAutofit/>
          </a:bodyPr>
          <a:lstStyle/>
          <a:p>
            <a:pPr marL="0" lvl="0" indent="0" algn="ctr"/>
            <a:r>
              <a:rPr lang="vi-VN" sz="3200" b="1" dirty="0">
                <a:solidFill>
                  <a:schemeClr val="tx2"/>
                </a:solidFill>
                <a:latin typeface="Times New Roman" panose="02020603050405020304" pitchFamily="18" charset="0"/>
                <a:cs typeface="Times New Roman" panose="02020603050405020304" pitchFamily="18" charset="0"/>
              </a:rPr>
              <a:t>CÁCH CHƠI</a:t>
            </a:r>
            <a:endParaRPr sz="3200" b="1" dirty="0">
              <a:solidFill>
                <a:schemeClr val="tx2"/>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1BBFF2E4-37D8-6331-C8ED-334372DFDE6B}"/>
              </a:ext>
            </a:extLst>
          </p:cNvPr>
          <p:cNvSpPr txBox="1"/>
          <p:nvPr/>
        </p:nvSpPr>
        <p:spPr>
          <a:xfrm>
            <a:off x="0" y="1259006"/>
            <a:ext cx="4925442" cy="3139321"/>
          </a:xfrm>
          <a:prstGeom prst="rect">
            <a:avLst/>
          </a:prstGeom>
          <a:noFill/>
        </p:spPr>
        <p:txBody>
          <a:bodyPr wrap="square" rtlCol="0">
            <a:spAutoFit/>
          </a:bodyPr>
          <a:lstStyle/>
          <a:p>
            <a:pPr marL="285750" indent="-285750" algn="just">
              <a:buFontTx/>
              <a:buChar char="-"/>
            </a:pPr>
            <a:r>
              <a:rPr lang="en-US" sz="1800" dirty="0">
                <a:solidFill>
                  <a:schemeClr val="bg1"/>
                </a:solidFill>
                <a:latin typeface="Times New Roman" panose="02020603050405020304" pitchFamily="18" charset="0"/>
                <a:cs typeface="Times New Roman" panose="02020603050405020304" pitchFamily="18" charset="0"/>
              </a:rPr>
              <a:t>CÁCH CHƠI:</a:t>
            </a:r>
          </a:p>
          <a:p>
            <a:pPr marL="285750" indent="-285750" algn="just">
              <a:buFontTx/>
              <a:buChar char="-"/>
            </a:pPr>
            <a:r>
              <a:rPr lang="en-US" sz="1800" dirty="0">
                <a:solidFill>
                  <a:schemeClr val="bg1"/>
                </a:solidFill>
                <a:latin typeface="Times New Roman" panose="02020603050405020304" pitchFamily="18" charset="0"/>
                <a:cs typeface="Times New Roman" panose="02020603050405020304" pitchFamily="18" charset="0"/>
              </a:rPr>
              <a:t>- CLICK CHUỘT VÀO Ô BẤT KÌ. NHỚ HÌNH NÀY</a:t>
            </a:r>
          </a:p>
          <a:p>
            <a:pPr marL="285750" indent="-285750" algn="just">
              <a:buFontTx/>
              <a:buChar char="-"/>
            </a:pPr>
            <a:r>
              <a:rPr lang="en-US" sz="1800" dirty="0">
                <a:solidFill>
                  <a:schemeClr val="bg1"/>
                </a:solidFill>
                <a:latin typeface="Times New Roman" panose="02020603050405020304" pitchFamily="18" charset="0"/>
                <a:cs typeface="Times New Roman" panose="02020603050405020304" pitchFamily="18" charset="0"/>
              </a:rPr>
              <a:t>- NHẤN CHUỘT VÀO Ô TIẾP THEO ĐỂ TÌM HÌNH TRÙNG VỚI HÌNH BAN ĐẦU.</a:t>
            </a:r>
          </a:p>
          <a:p>
            <a:pPr marL="285750" indent="-285750" algn="just">
              <a:buFontTx/>
              <a:buChar char="-"/>
            </a:pPr>
            <a:r>
              <a:rPr lang="en-US" sz="1800" dirty="0">
                <a:solidFill>
                  <a:schemeClr val="bg1"/>
                </a:solidFill>
                <a:latin typeface="Times New Roman" panose="02020603050405020304" pitchFamily="18" charset="0"/>
                <a:cs typeface="Times New Roman" panose="02020603050405020304" pitchFamily="18" charset="0"/>
              </a:rPr>
              <a:t>- NẾU HAI HÌNH BẰNG  NHAU THÌ HAI Ô SẼ BIẾN MẤT, NGƯỢC LẠI  THÌ VẪN GIỮ NGUYÊN.</a:t>
            </a:r>
          </a:p>
          <a:p>
            <a:pPr marL="285750" indent="-285750" algn="just">
              <a:buFontTx/>
              <a:buChar char="-"/>
            </a:pPr>
            <a:r>
              <a:rPr lang="en-US" sz="1800" dirty="0">
                <a:solidFill>
                  <a:schemeClr val="bg1"/>
                </a:solidFill>
                <a:latin typeface="Times New Roman" panose="02020603050405020304" pitchFamily="18" charset="0"/>
                <a:cs typeface="Times New Roman" panose="02020603050405020304" pitchFamily="18" charset="0"/>
              </a:rPr>
              <a:t>- CHỌN CHO ĐẾN KHI TẤT CẢ Ô ĐỀU BIẾN MẤT.</a:t>
            </a:r>
          </a:p>
          <a:p>
            <a:pPr marL="285750" indent="-285750" algn="just">
              <a:buFontTx/>
              <a:buChar char="-"/>
            </a:pPr>
            <a:endParaRPr lang="en-US" sz="1800"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4C6498F-BC3B-09F1-F090-6951532A1480}"/>
              </a:ext>
            </a:extLst>
          </p:cNvPr>
          <p:cNvPicPr>
            <a:picLocks noChangeAspect="1"/>
          </p:cNvPicPr>
          <p:nvPr/>
        </p:nvPicPr>
        <p:blipFill>
          <a:blip r:embed="rId2"/>
          <a:stretch>
            <a:fillRect/>
          </a:stretch>
        </p:blipFill>
        <p:spPr>
          <a:xfrm>
            <a:off x="4925442" y="184588"/>
            <a:ext cx="4090225" cy="3095431"/>
          </a:xfrm>
          <a:prstGeom prst="rect">
            <a:avLst/>
          </a:prstGeom>
        </p:spPr>
      </p:pic>
    </p:spTree>
    <p:extLst>
      <p:ext uri="{BB962C8B-B14F-4D97-AF65-F5344CB8AC3E}">
        <p14:creationId xmlns:p14="http://schemas.microsoft.com/office/powerpoint/2010/main" val="322935050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down)">
                                      <p:cBhvr>
                                        <p:cTn id="7" dur="580">
                                          <p:stCondLst>
                                            <p:cond delay="0"/>
                                          </p:stCondLst>
                                        </p:cTn>
                                        <p:tgtEl>
                                          <p:spTgt spid="6">
                                            <p:txEl>
                                              <p:pRg st="0" end="0"/>
                                            </p:txEl>
                                          </p:spTgt>
                                        </p:tgtEl>
                                      </p:cBhvr>
                                    </p:animEffect>
                                    <p:anim calcmode="lin" valueType="num">
                                      <p:cBhvr>
                                        <p:cTn id="8" dur="1822" tmFilter="0,0; 0.14,0.36; 0.43,0.73; 0.71,0.91; 1.0,1.0">
                                          <p:stCondLst>
                                            <p:cond delay="0"/>
                                          </p:stCondLst>
                                        </p:cTn>
                                        <p:tgtEl>
                                          <p:spTgt spid="6">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xEl>
                                              <p:pRg st="0" end="0"/>
                                            </p:txEl>
                                          </p:spTgt>
                                        </p:tgtEl>
                                      </p:cBhvr>
                                      <p:to x="100000" y="60000"/>
                                    </p:animScale>
                                    <p:animScale>
                                      <p:cBhvr>
                                        <p:cTn id="14" dur="166" decel="50000">
                                          <p:stCondLst>
                                            <p:cond delay="676"/>
                                          </p:stCondLst>
                                        </p:cTn>
                                        <p:tgtEl>
                                          <p:spTgt spid="6">
                                            <p:txEl>
                                              <p:pRg st="0" end="0"/>
                                            </p:txEl>
                                          </p:spTgt>
                                        </p:tgtEl>
                                      </p:cBhvr>
                                      <p:to x="100000" y="100000"/>
                                    </p:animScale>
                                    <p:animScale>
                                      <p:cBhvr>
                                        <p:cTn id="15" dur="26">
                                          <p:stCondLst>
                                            <p:cond delay="1312"/>
                                          </p:stCondLst>
                                        </p:cTn>
                                        <p:tgtEl>
                                          <p:spTgt spid="6">
                                            <p:txEl>
                                              <p:pRg st="0" end="0"/>
                                            </p:txEl>
                                          </p:spTgt>
                                        </p:tgtEl>
                                      </p:cBhvr>
                                      <p:to x="100000" y="80000"/>
                                    </p:animScale>
                                    <p:animScale>
                                      <p:cBhvr>
                                        <p:cTn id="16" dur="166" decel="50000">
                                          <p:stCondLst>
                                            <p:cond delay="1338"/>
                                          </p:stCondLst>
                                        </p:cTn>
                                        <p:tgtEl>
                                          <p:spTgt spid="6">
                                            <p:txEl>
                                              <p:pRg st="0" end="0"/>
                                            </p:txEl>
                                          </p:spTgt>
                                        </p:tgtEl>
                                      </p:cBhvr>
                                      <p:to x="100000" y="100000"/>
                                    </p:animScale>
                                    <p:animScale>
                                      <p:cBhvr>
                                        <p:cTn id="17" dur="26">
                                          <p:stCondLst>
                                            <p:cond delay="1642"/>
                                          </p:stCondLst>
                                        </p:cTn>
                                        <p:tgtEl>
                                          <p:spTgt spid="6">
                                            <p:txEl>
                                              <p:pRg st="0" end="0"/>
                                            </p:txEl>
                                          </p:spTgt>
                                        </p:tgtEl>
                                      </p:cBhvr>
                                      <p:to x="100000" y="90000"/>
                                    </p:animScale>
                                    <p:animScale>
                                      <p:cBhvr>
                                        <p:cTn id="18" dur="166" decel="50000">
                                          <p:stCondLst>
                                            <p:cond delay="1668"/>
                                          </p:stCondLst>
                                        </p:cTn>
                                        <p:tgtEl>
                                          <p:spTgt spid="6">
                                            <p:txEl>
                                              <p:pRg st="0" end="0"/>
                                            </p:txEl>
                                          </p:spTgt>
                                        </p:tgtEl>
                                      </p:cBhvr>
                                      <p:to x="100000" y="100000"/>
                                    </p:animScale>
                                    <p:animScale>
                                      <p:cBhvr>
                                        <p:cTn id="19" dur="26">
                                          <p:stCondLst>
                                            <p:cond delay="1808"/>
                                          </p:stCondLst>
                                        </p:cTn>
                                        <p:tgtEl>
                                          <p:spTgt spid="6">
                                            <p:txEl>
                                              <p:pRg st="0" end="0"/>
                                            </p:txEl>
                                          </p:spTgt>
                                        </p:tgtEl>
                                      </p:cBhvr>
                                      <p:to x="100000" y="95000"/>
                                    </p:animScale>
                                    <p:animScale>
                                      <p:cBhvr>
                                        <p:cTn id="20" dur="166" decel="50000">
                                          <p:stCondLst>
                                            <p:cond delay="1834"/>
                                          </p:stCondLst>
                                        </p:cTn>
                                        <p:tgtEl>
                                          <p:spTgt spid="6">
                                            <p:txEl>
                                              <p:pRg st="0" end="0"/>
                                            </p:txEl>
                                          </p:spTgt>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down)">
                                      <p:cBhvr>
                                        <p:cTn id="25" dur="580">
                                          <p:stCondLst>
                                            <p:cond delay="0"/>
                                          </p:stCondLst>
                                        </p:cTn>
                                        <p:tgtEl>
                                          <p:spTgt spid="2"/>
                                        </p:tgtEl>
                                      </p:cBhvr>
                                    </p:animEffect>
                                    <p:anim calcmode="lin" valueType="num">
                                      <p:cBhvr>
                                        <p:cTn id="26"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31" dur="26">
                                          <p:stCondLst>
                                            <p:cond delay="650"/>
                                          </p:stCondLst>
                                        </p:cTn>
                                        <p:tgtEl>
                                          <p:spTgt spid="2"/>
                                        </p:tgtEl>
                                      </p:cBhvr>
                                      <p:to x="100000" y="60000"/>
                                    </p:animScale>
                                    <p:animScale>
                                      <p:cBhvr>
                                        <p:cTn id="32" dur="166" decel="50000">
                                          <p:stCondLst>
                                            <p:cond delay="676"/>
                                          </p:stCondLst>
                                        </p:cTn>
                                        <p:tgtEl>
                                          <p:spTgt spid="2"/>
                                        </p:tgtEl>
                                      </p:cBhvr>
                                      <p:to x="100000" y="100000"/>
                                    </p:animScale>
                                    <p:animScale>
                                      <p:cBhvr>
                                        <p:cTn id="33" dur="26">
                                          <p:stCondLst>
                                            <p:cond delay="1312"/>
                                          </p:stCondLst>
                                        </p:cTn>
                                        <p:tgtEl>
                                          <p:spTgt spid="2"/>
                                        </p:tgtEl>
                                      </p:cBhvr>
                                      <p:to x="100000" y="80000"/>
                                    </p:animScale>
                                    <p:animScale>
                                      <p:cBhvr>
                                        <p:cTn id="34" dur="166" decel="50000">
                                          <p:stCondLst>
                                            <p:cond delay="1338"/>
                                          </p:stCondLst>
                                        </p:cTn>
                                        <p:tgtEl>
                                          <p:spTgt spid="2"/>
                                        </p:tgtEl>
                                      </p:cBhvr>
                                      <p:to x="100000" y="100000"/>
                                    </p:animScale>
                                    <p:animScale>
                                      <p:cBhvr>
                                        <p:cTn id="35" dur="26">
                                          <p:stCondLst>
                                            <p:cond delay="1642"/>
                                          </p:stCondLst>
                                        </p:cTn>
                                        <p:tgtEl>
                                          <p:spTgt spid="2"/>
                                        </p:tgtEl>
                                      </p:cBhvr>
                                      <p:to x="100000" y="90000"/>
                                    </p:animScale>
                                    <p:animScale>
                                      <p:cBhvr>
                                        <p:cTn id="36" dur="166" decel="50000">
                                          <p:stCondLst>
                                            <p:cond delay="1668"/>
                                          </p:stCondLst>
                                        </p:cTn>
                                        <p:tgtEl>
                                          <p:spTgt spid="2"/>
                                        </p:tgtEl>
                                      </p:cBhvr>
                                      <p:to x="100000" y="100000"/>
                                    </p:animScale>
                                    <p:animScale>
                                      <p:cBhvr>
                                        <p:cTn id="37" dur="26">
                                          <p:stCondLst>
                                            <p:cond delay="1808"/>
                                          </p:stCondLst>
                                        </p:cTn>
                                        <p:tgtEl>
                                          <p:spTgt spid="2"/>
                                        </p:tgtEl>
                                      </p:cBhvr>
                                      <p:to x="100000" y="95000"/>
                                    </p:animScale>
                                    <p:animScale>
                                      <p:cBhvr>
                                        <p:cTn id="38" dur="166" decel="50000">
                                          <p:stCondLst>
                                            <p:cond delay="1834"/>
                                          </p:stCondLst>
                                        </p:cTn>
                                        <p:tgtEl>
                                          <p:spTgt spid="2"/>
                                        </p:tgtEl>
                                      </p:cBhvr>
                                      <p:to x="100000" y="100000"/>
                                    </p:animScale>
                                  </p:childTnLst>
                                </p:cTn>
                              </p:par>
                              <p:par>
                                <p:cTn id="39" presetID="26" presetClass="entr" presetSubtype="0" fill="hold" nodeType="with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wipe(down)">
                                      <p:cBhvr>
                                        <p:cTn id="41" dur="580">
                                          <p:stCondLst>
                                            <p:cond delay="0"/>
                                          </p:stCondLst>
                                        </p:cTn>
                                        <p:tgtEl>
                                          <p:spTgt spid="4"/>
                                        </p:tgtEl>
                                      </p:cBhvr>
                                    </p:animEffect>
                                    <p:anim calcmode="lin" valueType="num">
                                      <p:cBhvr>
                                        <p:cTn id="42"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43"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44"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45"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46"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47" dur="26">
                                          <p:stCondLst>
                                            <p:cond delay="650"/>
                                          </p:stCondLst>
                                        </p:cTn>
                                        <p:tgtEl>
                                          <p:spTgt spid="4"/>
                                        </p:tgtEl>
                                      </p:cBhvr>
                                      <p:to x="100000" y="60000"/>
                                    </p:animScale>
                                    <p:animScale>
                                      <p:cBhvr>
                                        <p:cTn id="48" dur="166" decel="50000">
                                          <p:stCondLst>
                                            <p:cond delay="676"/>
                                          </p:stCondLst>
                                        </p:cTn>
                                        <p:tgtEl>
                                          <p:spTgt spid="4"/>
                                        </p:tgtEl>
                                      </p:cBhvr>
                                      <p:to x="100000" y="100000"/>
                                    </p:animScale>
                                    <p:animScale>
                                      <p:cBhvr>
                                        <p:cTn id="49" dur="26">
                                          <p:stCondLst>
                                            <p:cond delay="1312"/>
                                          </p:stCondLst>
                                        </p:cTn>
                                        <p:tgtEl>
                                          <p:spTgt spid="4"/>
                                        </p:tgtEl>
                                      </p:cBhvr>
                                      <p:to x="100000" y="80000"/>
                                    </p:animScale>
                                    <p:animScale>
                                      <p:cBhvr>
                                        <p:cTn id="50" dur="166" decel="50000">
                                          <p:stCondLst>
                                            <p:cond delay="1338"/>
                                          </p:stCondLst>
                                        </p:cTn>
                                        <p:tgtEl>
                                          <p:spTgt spid="4"/>
                                        </p:tgtEl>
                                      </p:cBhvr>
                                      <p:to x="100000" y="100000"/>
                                    </p:animScale>
                                    <p:animScale>
                                      <p:cBhvr>
                                        <p:cTn id="51" dur="26">
                                          <p:stCondLst>
                                            <p:cond delay="1642"/>
                                          </p:stCondLst>
                                        </p:cTn>
                                        <p:tgtEl>
                                          <p:spTgt spid="4"/>
                                        </p:tgtEl>
                                      </p:cBhvr>
                                      <p:to x="100000" y="90000"/>
                                    </p:animScale>
                                    <p:animScale>
                                      <p:cBhvr>
                                        <p:cTn id="52" dur="166" decel="50000">
                                          <p:stCondLst>
                                            <p:cond delay="1668"/>
                                          </p:stCondLst>
                                        </p:cTn>
                                        <p:tgtEl>
                                          <p:spTgt spid="4"/>
                                        </p:tgtEl>
                                      </p:cBhvr>
                                      <p:to x="100000" y="100000"/>
                                    </p:animScale>
                                    <p:animScale>
                                      <p:cBhvr>
                                        <p:cTn id="53" dur="26">
                                          <p:stCondLst>
                                            <p:cond delay="1808"/>
                                          </p:stCondLst>
                                        </p:cTn>
                                        <p:tgtEl>
                                          <p:spTgt spid="4"/>
                                        </p:tgtEl>
                                      </p:cBhvr>
                                      <p:to x="100000" y="95000"/>
                                    </p:animScale>
                                    <p:animScale>
                                      <p:cBhvr>
                                        <p:cTn id="54"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5">
            <a:extLst>
              <a:ext uri="{FF2B5EF4-FFF2-40B4-BE49-F238E27FC236}">
                <a16:creationId xmlns:a16="http://schemas.microsoft.com/office/drawing/2014/main" id="{D5323EDA-EFA4-EC9F-B234-91AB54341EC7}"/>
              </a:ext>
            </a:extLst>
          </p:cNvPr>
          <p:cNvSpPr>
            <a:spLocks noChangeArrowheads="1"/>
          </p:cNvSpPr>
          <p:nvPr/>
        </p:nvSpPr>
        <p:spPr bwMode="auto">
          <a:xfrm>
            <a:off x="123204" y="1081505"/>
            <a:ext cx="3777559"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tabLst/>
            </a:pPr>
            <a:r>
              <a:rPr lang="vi-VN" altLang="en-US" sz="2000" b="1" dirty="0">
                <a:solidFill>
                  <a:schemeClr val="bg1"/>
                </a:solidFill>
                <a:latin typeface="Times New Roman" panose="02020603050405020304" pitchFamily="18" charset="0"/>
                <a:cs typeface="Times New Roman"/>
              </a:rPr>
              <a:t>NẾU HẾT THỜI GIAN 2 PHÚT MÀ NGƯỜI CHƠI CHƯA HOÀN THÀNH THÌ HỆ THỐNG SẼ HIỂN THỊ LÊN</a:t>
            </a:r>
            <a:r>
              <a:rPr lang="en-US" altLang="en-US" sz="2000" b="1" dirty="0">
                <a:solidFill>
                  <a:schemeClr val="bg1"/>
                </a:solidFill>
                <a:latin typeface="Times New Roman" panose="02020603050405020304" pitchFamily="18" charset="0"/>
                <a:cs typeface="Times New Roman"/>
              </a:rPr>
              <a:t> THÔNG BÁO GAME OVER VÀ HỘP THOẠI XÁC NHẬN CHƠI LẠI. NẾU KHÔNG MUÔN CHƠI LẠI BẠN BẤM NO VÀ TRỞ VỀ MÀN HÌNH MENU CHÍNH(MÀN HÌNH BAN ĐẦU).</a:t>
            </a:r>
            <a:endParaRPr lang="vi-VN" altLang="en-US" sz="2000" b="1" dirty="0">
              <a:solidFill>
                <a:schemeClr val="bg1"/>
              </a:solidFill>
              <a:latin typeface="Times New Roman" panose="02020603050405020304" pitchFamily="18" charset="0"/>
              <a:cs typeface="Times New Roman"/>
            </a:endParaRPr>
          </a:p>
          <a:p>
            <a:pPr marL="0" marR="0" lvl="0" indent="0" defTabSz="914400" rtl="0" eaLnBrk="0" fontAlgn="base" latinLnBrk="0" hangingPunct="0">
              <a:lnSpc>
                <a:spcPct val="100000"/>
              </a:lnSpc>
              <a:spcBef>
                <a:spcPct val="0"/>
              </a:spcBef>
              <a:spcAft>
                <a:spcPct val="0"/>
              </a:spcAft>
              <a:buClrTx/>
              <a:buSzTx/>
              <a:tabLst/>
            </a:pPr>
            <a:endParaRPr lang="vi-VN" altLang="en-US" sz="2000" b="1" dirty="0">
              <a:solidFill>
                <a:schemeClr val="bg1"/>
              </a:solidFill>
              <a:latin typeface="Times New Roman" panose="02020603050405020304" pitchFamily="18" charset="0"/>
              <a:cs typeface="Times New Roman"/>
            </a:endParaRPr>
          </a:p>
        </p:txBody>
      </p:sp>
      <p:pic>
        <p:nvPicPr>
          <p:cNvPr id="4" name="Picture 3">
            <a:extLst>
              <a:ext uri="{FF2B5EF4-FFF2-40B4-BE49-F238E27FC236}">
                <a16:creationId xmlns:a16="http://schemas.microsoft.com/office/drawing/2014/main" id="{90829770-C70C-0EDD-FA55-FE7799A5D65A}"/>
              </a:ext>
            </a:extLst>
          </p:cNvPr>
          <p:cNvPicPr>
            <a:picLocks noChangeAspect="1"/>
          </p:cNvPicPr>
          <p:nvPr/>
        </p:nvPicPr>
        <p:blipFill>
          <a:blip r:embed="rId2"/>
          <a:stretch>
            <a:fillRect/>
          </a:stretch>
        </p:blipFill>
        <p:spPr>
          <a:xfrm>
            <a:off x="3781008" y="862209"/>
            <a:ext cx="5362992" cy="1926771"/>
          </a:xfrm>
          <a:prstGeom prst="rect">
            <a:avLst/>
          </a:prstGeom>
        </p:spPr>
      </p:pic>
      <p:pic>
        <p:nvPicPr>
          <p:cNvPr id="2" name="Picture 1">
            <a:extLst>
              <a:ext uri="{FF2B5EF4-FFF2-40B4-BE49-F238E27FC236}">
                <a16:creationId xmlns:a16="http://schemas.microsoft.com/office/drawing/2014/main" id="{B459B47F-8D28-71C2-4721-90DE9E3B83DC}"/>
              </a:ext>
            </a:extLst>
          </p:cNvPr>
          <p:cNvPicPr>
            <a:picLocks noChangeAspect="1"/>
          </p:cNvPicPr>
          <p:nvPr/>
        </p:nvPicPr>
        <p:blipFill>
          <a:blip r:embed="rId3"/>
          <a:stretch>
            <a:fillRect/>
          </a:stretch>
        </p:blipFill>
        <p:spPr>
          <a:xfrm>
            <a:off x="5826213" y="2788980"/>
            <a:ext cx="2228965" cy="1314518"/>
          </a:xfrm>
          <a:prstGeom prst="rect">
            <a:avLst/>
          </a:prstGeom>
        </p:spPr>
      </p:pic>
    </p:spTree>
    <p:extLst>
      <p:ext uri="{BB962C8B-B14F-4D97-AF65-F5344CB8AC3E}">
        <p14:creationId xmlns:p14="http://schemas.microsoft.com/office/powerpoint/2010/main" val="342090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22" presetClass="entr" presetSubtype="4"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par>
                                <p:cTn id="11" presetID="22" presetClass="entr" presetSubtype="4"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5">
            <a:extLst>
              <a:ext uri="{FF2B5EF4-FFF2-40B4-BE49-F238E27FC236}">
                <a16:creationId xmlns:a16="http://schemas.microsoft.com/office/drawing/2014/main" id="{D5323EDA-EFA4-EC9F-B234-91AB54341EC7}"/>
              </a:ext>
            </a:extLst>
          </p:cNvPr>
          <p:cNvSpPr>
            <a:spLocks noChangeArrowheads="1"/>
          </p:cNvSpPr>
          <p:nvPr/>
        </p:nvSpPr>
        <p:spPr bwMode="auto">
          <a:xfrm>
            <a:off x="197345" y="835055"/>
            <a:ext cx="3777559"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tabLst/>
            </a:pPr>
            <a:r>
              <a:rPr lang="vi-VN" altLang="en-US" sz="2400" b="1" dirty="0">
                <a:solidFill>
                  <a:schemeClr val="bg1"/>
                </a:solidFill>
                <a:latin typeface="Times New Roman" panose="02020603050405020304" pitchFamily="18" charset="0"/>
                <a:cs typeface="Times New Roman"/>
              </a:rPr>
              <a:t>NẾU BẠN THẮNG TRÒ CHƠI MÀ KHÔNG VƯỢT QUA ĐƯỢC NGƯỜI CHƠI CAO NHẤT SẼ HIỆN RA THÔNG BÁO</a:t>
            </a:r>
            <a:r>
              <a:rPr lang="en-US" altLang="en-US" sz="2400" b="1" dirty="0">
                <a:solidFill>
                  <a:schemeClr val="bg1"/>
                </a:solidFill>
                <a:latin typeface="Times New Roman" panose="02020603050405020304" pitchFamily="18" charset="0"/>
                <a:cs typeface="Times New Roman"/>
              </a:rPr>
              <a:t> Ở HÌNH 1. NGƯỢC LẠI SẼ XUẤT HIỆN THÔNG BÁO Ở HÌNH 2.</a:t>
            </a:r>
            <a:endParaRPr lang="vi-VN" altLang="en-US" sz="2400" b="1" dirty="0">
              <a:solidFill>
                <a:schemeClr val="bg1"/>
              </a:solidFill>
              <a:latin typeface="Times New Roman" panose="02020603050405020304" pitchFamily="18" charset="0"/>
              <a:cs typeface="Times New Roman"/>
            </a:endParaRPr>
          </a:p>
          <a:p>
            <a:pPr marL="0" marR="0" lvl="0" indent="0" defTabSz="914400" rtl="0" eaLnBrk="0" fontAlgn="base" latinLnBrk="0" hangingPunct="0">
              <a:lnSpc>
                <a:spcPct val="100000"/>
              </a:lnSpc>
              <a:spcBef>
                <a:spcPct val="0"/>
              </a:spcBef>
              <a:spcAft>
                <a:spcPct val="0"/>
              </a:spcAft>
              <a:buClrTx/>
              <a:buSzTx/>
              <a:tabLst/>
            </a:pPr>
            <a:r>
              <a:rPr lang="vi-VN" altLang="en-US" sz="2400" b="1" dirty="0">
                <a:solidFill>
                  <a:schemeClr val="bg1"/>
                </a:solidFill>
                <a:latin typeface="Times New Roman" panose="02020603050405020304" pitchFamily="18" charset="0"/>
                <a:cs typeface="Times New Roman"/>
              </a:rPr>
              <a:t>TIẾP ĐẾN LÀ THÔNG BÁO </a:t>
            </a:r>
            <a:r>
              <a:rPr lang="en-US" altLang="en-US" sz="2400" b="1" dirty="0">
                <a:solidFill>
                  <a:schemeClr val="bg1"/>
                </a:solidFill>
                <a:latin typeface="Times New Roman" panose="02020603050405020304" pitchFamily="18" charset="0"/>
                <a:cs typeface="Times New Roman"/>
              </a:rPr>
              <a:t>CHƠI LẠI</a:t>
            </a:r>
            <a:endParaRPr lang="vi-VN" altLang="en-US" sz="2400" b="1" dirty="0">
              <a:solidFill>
                <a:schemeClr val="bg1"/>
              </a:solidFill>
              <a:latin typeface="Times New Roman" panose="02020603050405020304" pitchFamily="18" charset="0"/>
              <a:cs typeface="Times New Roman"/>
            </a:endParaRPr>
          </a:p>
        </p:txBody>
      </p:sp>
      <p:pic>
        <p:nvPicPr>
          <p:cNvPr id="5" name="Picture 4">
            <a:extLst>
              <a:ext uri="{FF2B5EF4-FFF2-40B4-BE49-F238E27FC236}">
                <a16:creationId xmlns:a16="http://schemas.microsoft.com/office/drawing/2014/main" id="{AC22A2DA-FCB3-5E7D-CBCC-4549D4E86363}"/>
              </a:ext>
            </a:extLst>
          </p:cNvPr>
          <p:cNvPicPr>
            <a:picLocks noChangeAspect="1"/>
          </p:cNvPicPr>
          <p:nvPr/>
        </p:nvPicPr>
        <p:blipFill rotWithShape="1">
          <a:blip r:embed="rId2"/>
          <a:srcRect l="8992" t="15230" r="7513" b="9175"/>
          <a:stretch/>
        </p:blipFill>
        <p:spPr>
          <a:xfrm>
            <a:off x="4572000" y="236529"/>
            <a:ext cx="4015947" cy="1641697"/>
          </a:xfrm>
          <a:prstGeom prst="rect">
            <a:avLst/>
          </a:prstGeom>
        </p:spPr>
      </p:pic>
      <p:pic>
        <p:nvPicPr>
          <p:cNvPr id="7" name="Picture 6">
            <a:extLst>
              <a:ext uri="{FF2B5EF4-FFF2-40B4-BE49-F238E27FC236}">
                <a16:creationId xmlns:a16="http://schemas.microsoft.com/office/drawing/2014/main" id="{8220CF8B-06FB-83F2-27A5-6445F21ADFA0}"/>
              </a:ext>
            </a:extLst>
          </p:cNvPr>
          <p:cNvPicPr>
            <a:picLocks noChangeAspect="1"/>
          </p:cNvPicPr>
          <p:nvPr/>
        </p:nvPicPr>
        <p:blipFill>
          <a:blip r:embed="rId3"/>
          <a:stretch>
            <a:fillRect/>
          </a:stretch>
        </p:blipFill>
        <p:spPr>
          <a:xfrm>
            <a:off x="4572000" y="1950825"/>
            <a:ext cx="3714750" cy="1314450"/>
          </a:xfrm>
          <a:prstGeom prst="rect">
            <a:avLst/>
          </a:prstGeom>
        </p:spPr>
      </p:pic>
      <p:pic>
        <p:nvPicPr>
          <p:cNvPr id="8" name="Picture 7">
            <a:extLst>
              <a:ext uri="{FF2B5EF4-FFF2-40B4-BE49-F238E27FC236}">
                <a16:creationId xmlns:a16="http://schemas.microsoft.com/office/drawing/2014/main" id="{13432CCC-8269-14AC-5A66-28FB56037919}"/>
              </a:ext>
            </a:extLst>
          </p:cNvPr>
          <p:cNvPicPr>
            <a:picLocks noChangeAspect="1"/>
          </p:cNvPicPr>
          <p:nvPr/>
        </p:nvPicPr>
        <p:blipFill>
          <a:blip r:embed="rId4"/>
          <a:stretch>
            <a:fillRect/>
          </a:stretch>
        </p:blipFill>
        <p:spPr>
          <a:xfrm>
            <a:off x="4677034" y="3402742"/>
            <a:ext cx="2228965" cy="1314518"/>
          </a:xfrm>
          <a:prstGeom prst="rect">
            <a:avLst/>
          </a:prstGeom>
        </p:spPr>
      </p:pic>
    </p:spTree>
    <p:extLst>
      <p:ext uri="{BB962C8B-B14F-4D97-AF65-F5344CB8AC3E}">
        <p14:creationId xmlns:p14="http://schemas.microsoft.com/office/powerpoint/2010/main" val="2705328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82D7D79-5F3D-3C08-11B8-CAD592FBF5E4}"/>
              </a:ext>
            </a:extLst>
          </p:cNvPr>
          <p:cNvSpPr>
            <a:spLocks noGrp="1"/>
          </p:cNvSpPr>
          <p:nvPr>
            <p:ph type="title" idx="6"/>
          </p:nvPr>
        </p:nvSpPr>
        <p:spPr>
          <a:xfrm>
            <a:off x="1077899" y="19925"/>
            <a:ext cx="7384500" cy="627900"/>
          </a:xfrm>
        </p:spPr>
        <p:txBody>
          <a:bodyPr/>
          <a:lstStyle/>
          <a:p>
            <a:r>
              <a:rPr lang="en-US" dirty="0">
                <a:solidFill>
                  <a:srgbClr val="FF0000"/>
                </a:solidFill>
              </a:rPr>
              <a:t>VIDEO DEMO</a:t>
            </a:r>
          </a:p>
        </p:txBody>
      </p:sp>
      <p:pic>
        <p:nvPicPr>
          <p:cNvPr id="10" name="Media2">
            <a:hlinkClick r:id="" action="ppaction://media"/>
            <a:extLst>
              <a:ext uri="{FF2B5EF4-FFF2-40B4-BE49-F238E27FC236}">
                <a16:creationId xmlns:a16="http://schemas.microsoft.com/office/drawing/2014/main" id="{12CB93C7-3885-C8CF-10FA-F780964B8670}"/>
              </a:ext>
            </a:extLst>
          </p:cNvPr>
          <p:cNvPicPr>
            <a:picLocks noChangeAspect="1"/>
          </p:cNvPicPr>
          <p:nvPr>
            <a:videoFile r:link="rId1"/>
            <p:extLst>
              <p:ext uri="{DAA4B4D4-6D71-4841-9C94-3DE7FCFB9230}">
                <p14:media xmlns:p14="http://schemas.microsoft.com/office/powerpoint/2010/main" r:embed="rId2">
                  <p14:trim end="5022.5442"/>
                </p14:media>
              </p:ext>
            </p:extLst>
          </p:nvPr>
        </p:nvPicPr>
        <p:blipFill>
          <a:blip r:embed="rId4"/>
          <a:stretch>
            <a:fillRect/>
          </a:stretch>
        </p:blipFill>
        <p:spPr>
          <a:xfrm>
            <a:off x="1167481" y="647825"/>
            <a:ext cx="7205337" cy="3847850"/>
          </a:xfrm>
          <a:prstGeom prst="rect">
            <a:avLst/>
          </a:prstGeom>
        </p:spPr>
      </p:pic>
    </p:spTree>
    <p:extLst>
      <p:ext uri="{BB962C8B-B14F-4D97-AF65-F5344CB8AC3E}">
        <p14:creationId xmlns:p14="http://schemas.microsoft.com/office/powerpoint/2010/main" val="842723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808"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93939">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C4676D3-1287-CED6-F43D-75BE9A833734}"/>
              </a:ext>
            </a:extLst>
          </p:cNvPr>
          <p:cNvSpPr>
            <a:spLocks noGrp="1"/>
          </p:cNvSpPr>
          <p:nvPr>
            <p:ph type="title" idx="8"/>
          </p:nvPr>
        </p:nvSpPr>
        <p:spPr>
          <a:xfrm>
            <a:off x="842963" y="268288"/>
            <a:ext cx="2937906" cy="627900"/>
          </a:xfrm>
        </p:spPr>
        <p:txBody>
          <a:bodyPr/>
          <a:lstStyle/>
          <a:p>
            <a:r>
              <a:rPr lang="vi-VN" dirty="0">
                <a:solidFill>
                  <a:srgbClr val="FA5B41"/>
                </a:solidFill>
              </a:rPr>
              <a:t>TỔNG KẾT </a:t>
            </a:r>
            <a:endParaRPr lang="en-AG" dirty="0">
              <a:solidFill>
                <a:srgbClr val="FA5B41"/>
              </a:solidFill>
            </a:endParaRPr>
          </a:p>
        </p:txBody>
      </p:sp>
      <p:sp>
        <p:nvSpPr>
          <p:cNvPr id="26" name="Rectangle 26">
            <a:extLst>
              <a:ext uri="{FF2B5EF4-FFF2-40B4-BE49-F238E27FC236}">
                <a16:creationId xmlns:a16="http://schemas.microsoft.com/office/drawing/2014/main" id="{44E36B1B-709F-DA15-9FD1-F6C35C4EDF4F}"/>
              </a:ext>
            </a:extLst>
          </p:cNvPr>
          <p:cNvSpPr>
            <a:spLocks noChangeArrowheads="1"/>
          </p:cNvSpPr>
          <p:nvPr/>
        </p:nvSpPr>
        <p:spPr bwMode="auto">
          <a:xfrm>
            <a:off x="0" y="0"/>
            <a:ext cx="14763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47610" tIns="53958" rIns="47610" bIns="39675" numCol="1" anchor="ctr" anchorCtr="0" compatLnSpc="1">
            <a:prstTxWarp prst="textNoShape">
              <a:avLst/>
            </a:prstTxWarp>
            <a:spAutoFit/>
          </a:bodyPr>
          <a:lstStyle/>
          <a:p>
            <a:endParaRPr lang="en-US"/>
          </a:p>
        </p:txBody>
      </p:sp>
      <p:sp>
        <p:nvSpPr>
          <p:cNvPr id="27" name="Rectangle 29">
            <a:extLst>
              <a:ext uri="{FF2B5EF4-FFF2-40B4-BE49-F238E27FC236}">
                <a16:creationId xmlns:a16="http://schemas.microsoft.com/office/drawing/2014/main" id="{6FF8EC4F-39D4-CCAF-5942-F186EF670DF7}"/>
              </a:ext>
            </a:extLst>
          </p:cNvPr>
          <p:cNvSpPr>
            <a:spLocks noChangeArrowheads="1"/>
          </p:cNvSpPr>
          <p:nvPr/>
        </p:nvSpPr>
        <p:spPr bwMode="auto">
          <a:xfrm>
            <a:off x="0" y="0"/>
            <a:ext cx="9144000" cy="268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en-US"/>
          </a:p>
        </p:txBody>
      </p:sp>
      <p:sp>
        <p:nvSpPr>
          <p:cNvPr id="28" name="Rectangle 30">
            <a:extLst>
              <a:ext uri="{FF2B5EF4-FFF2-40B4-BE49-F238E27FC236}">
                <a16:creationId xmlns:a16="http://schemas.microsoft.com/office/drawing/2014/main" id="{36DD3FEF-A967-AA7C-18D4-10739092F059}"/>
              </a:ext>
            </a:extLst>
          </p:cNvPr>
          <p:cNvSpPr>
            <a:spLocks noChangeArrowheads="1"/>
          </p:cNvSpPr>
          <p:nvPr/>
        </p:nvSpPr>
        <p:spPr bwMode="auto">
          <a:xfrm>
            <a:off x="0" y="0"/>
            <a:ext cx="9144000" cy="268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9" name="AutoShape 28">
            <a:extLst>
              <a:ext uri="{FF2B5EF4-FFF2-40B4-BE49-F238E27FC236}">
                <a16:creationId xmlns:a16="http://schemas.microsoft.com/office/drawing/2014/main" id="{1CEDDA3D-B1B2-3F4D-E426-D91665B763B7}"/>
              </a:ext>
            </a:extLst>
          </p:cNvPr>
          <p:cNvSpPr>
            <a:spLocks noChangeAspect="1" noChangeArrowheads="1"/>
          </p:cNvSpPr>
          <p:nvPr/>
        </p:nvSpPr>
        <p:spPr bwMode="auto">
          <a:xfrm>
            <a:off x="4419600" y="2419350"/>
            <a:ext cx="304800" cy="499578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1979DB0A-E9BC-85AD-E5FC-5F3D2D4DCD0F}"/>
              </a:ext>
            </a:extLst>
          </p:cNvPr>
          <p:cNvSpPr txBox="1"/>
          <p:nvPr/>
        </p:nvSpPr>
        <p:spPr>
          <a:xfrm>
            <a:off x="842963" y="855543"/>
            <a:ext cx="7811180" cy="2062103"/>
          </a:xfrm>
          <a:prstGeom prst="rect">
            <a:avLst/>
          </a:prstGeom>
          <a:noFill/>
        </p:spPr>
        <p:txBody>
          <a:bodyPr wrap="square">
            <a:spAutoFit/>
          </a:bodyPr>
          <a:lstStyle/>
          <a:p>
            <a:r>
              <a:rPr lang="vi-VN" sz="1600" b="0" i="0" dirty="0">
                <a:solidFill>
                  <a:schemeClr val="bg1"/>
                </a:solidFill>
                <a:effectLst/>
                <a:latin typeface="Segoe UI Historic" panose="020B0502040204020203" pitchFamily="34" charset="0"/>
              </a:rPr>
              <a:t>Là trò chơi đã có từ lâu đời trên thế giới. Bộ trò chơi gồm 40 thẻ hình, trong đó có 20 cặp hình giống nhau. Sau khi úp tất cả thẻ hình xuống, nhiệm vụ người chơi là vận dụng trí não để nhớ vị trí các thẻ hình và lật ra từng cặp giống nhau. Ngoài cách chơi truyền thống này thì bạn có thể áp dụng những cách chơi sang tạo khác với cùng bộ thẻ này (ví dụ như Giải mã hình ảnh cùng đồng đội, Chiến đấu với trí nhớ dành vị trí soái quân) </a:t>
            </a:r>
            <a:r>
              <a:rPr lang="en-US" sz="1600" dirty="0">
                <a:solidFill>
                  <a:schemeClr val="bg1"/>
                </a:solidFill>
                <a:latin typeface="Segoe UI Historic" panose="020B0502040204020203" pitchFamily="34" charset="0"/>
              </a:rPr>
              <a:t>l</a:t>
            </a:r>
            <a:r>
              <a:rPr lang="vi-VN" sz="1600" b="0" i="0" dirty="0">
                <a:solidFill>
                  <a:schemeClr val="bg1"/>
                </a:solidFill>
                <a:effectLst/>
                <a:latin typeface="Segoe UI Historic" panose="020B0502040204020203" pitchFamily="34" charset="0"/>
              </a:rPr>
              <a:t>uyện trí nhớ tạm ( cải thiện khả năng tiếp thu bài vở trên trường của trẻ con, khả năng ghi nhớ thông tin/ tập trung đem lại hiệu quả trong công việc đối với người lớn)</a:t>
            </a:r>
            <a:endParaRPr lang="en-US" sz="1600" dirty="0">
              <a:solidFill>
                <a:schemeClr val="bg1"/>
              </a:solidFill>
            </a:endParaRPr>
          </a:p>
        </p:txBody>
      </p:sp>
    </p:spTree>
    <p:extLst>
      <p:ext uri="{BB962C8B-B14F-4D97-AF65-F5344CB8AC3E}">
        <p14:creationId xmlns:p14="http://schemas.microsoft.com/office/powerpoint/2010/main" val="18727359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2000"/>
                                        <p:tgtEl>
                                          <p:spTgt spid="10"/>
                                        </p:tgtEl>
                                      </p:cBhvr>
                                    </p:animEffect>
                                    <p:anim calcmode="lin" valueType="num">
                                      <p:cBhvr>
                                        <p:cTn id="8" dur="2000" fill="hold"/>
                                        <p:tgtEl>
                                          <p:spTgt spid="10"/>
                                        </p:tgtEl>
                                        <p:attrNameLst>
                                          <p:attrName>ppt_w</p:attrName>
                                        </p:attrNameLst>
                                      </p:cBhvr>
                                      <p:tavLst>
                                        <p:tav tm="0" fmla="#ppt_w*sin(2.5*pi*$)">
                                          <p:val>
                                            <p:fltVal val="0"/>
                                          </p:val>
                                        </p:tav>
                                        <p:tav tm="100000">
                                          <p:val>
                                            <p:fltVal val="1"/>
                                          </p:val>
                                        </p:tav>
                                      </p:tavLst>
                                    </p:anim>
                                    <p:anim calcmode="lin" valueType="num">
                                      <p:cBhvr>
                                        <p:cTn id="9" dur="2000" fill="hold"/>
                                        <p:tgtEl>
                                          <p:spTgt spid="10"/>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down)">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95"/>
        <p:cNvGrpSpPr/>
        <p:nvPr/>
      </p:nvGrpSpPr>
      <p:grpSpPr>
        <a:xfrm>
          <a:off x="0" y="0"/>
          <a:ext cx="0" cy="0"/>
          <a:chOff x="0" y="0"/>
          <a:chExt cx="0" cy="0"/>
        </a:xfrm>
      </p:grpSpPr>
      <p:sp>
        <p:nvSpPr>
          <p:cNvPr id="3796" name="Google Shape;3796;p40"/>
          <p:cNvSpPr txBox="1">
            <a:spLocks noGrp="1"/>
          </p:cNvSpPr>
          <p:nvPr>
            <p:ph type="title"/>
          </p:nvPr>
        </p:nvSpPr>
        <p:spPr>
          <a:xfrm>
            <a:off x="1049378" y="578652"/>
            <a:ext cx="7384500" cy="627900"/>
          </a:xfrm>
          <a:prstGeom prst="rect">
            <a:avLst/>
          </a:prstGeom>
        </p:spPr>
        <p:txBody>
          <a:bodyPr spcFirstLastPara="1" wrap="square" lIns="91425" tIns="91425" rIns="91425" bIns="91425" anchor="ctr" anchorCtr="0">
            <a:noAutofit/>
          </a:bodyPr>
          <a:lstStyle/>
          <a:p>
            <a:br>
              <a:rPr lang="vi-VN" sz="3600" b="1" dirty="0"/>
            </a:br>
            <a:endParaRPr dirty="0">
              <a:solidFill>
                <a:schemeClr val="lt2"/>
              </a:solidFill>
            </a:endParaRPr>
          </a:p>
        </p:txBody>
      </p:sp>
      <p:sp>
        <p:nvSpPr>
          <p:cNvPr id="2" name="TextBox 1">
            <a:extLst>
              <a:ext uri="{FF2B5EF4-FFF2-40B4-BE49-F238E27FC236}">
                <a16:creationId xmlns:a16="http://schemas.microsoft.com/office/drawing/2014/main" id="{0981A7AA-F09E-D953-6037-9A01DF8AF5B3}"/>
              </a:ext>
            </a:extLst>
          </p:cNvPr>
          <p:cNvSpPr txBox="1"/>
          <p:nvPr/>
        </p:nvSpPr>
        <p:spPr>
          <a:xfrm>
            <a:off x="1930167" y="823048"/>
            <a:ext cx="4750061" cy="984885"/>
          </a:xfrm>
          <a:prstGeom prst="rect">
            <a:avLst/>
          </a:prstGeom>
          <a:noFill/>
        </p:spPr>
        <p:txBody>
          <a:bodyPr wrap="square" rtlCol="0">
            <a:spAutoFit/>
          </a:bodyPr>
          <a:lstStyle/>
          <a:p>
            <a:pPr algn="ctr"/>
            <a:r>
              <a:rPr lang="en" sz="4400" b="1">
                <a:solidFill>
                  <a:schemeClr val="tx2"/>
                </a:solidFill>
                <a:latin typeface="Fjalla One" panose="020B0604020202020204" charset="0"/>
              </a:rPr>
              <a:t>Thanks!</a:t>
            </a:r>
            <a:endParaRPr lang="vi-VN" sz="4400" b="1">
              <a:solidFill>
                <a:schemeClr val="tx2"/>
              </a:solidFill>
            </a:endParaRPr>
          </a:p>
          <a:p>
            <a:pPr algn="ctr"/>
            <a:endParaRPr lang="vi-VN"/>
          </a:p>
        </p:txBody>
      </p:sp>
      <p:sp>
        <p:nvSpPr>
          <p:cNvPr id="3" name="TextBox 2">
            <a:extLst>
              <a:ext uri="{FF2B5EF4-FFF2-40B4-BE49-F238E27FC236}">
                <a16:creationId xmlns:a16="http://schemas.microsoft.com/office/drawing/2014/main" id="{D6380696-B6C4-F578-B582-B9572A8EE01B}"/>
              </a:ext>
            </a:extLst>
          </p:cNvPr>
          <p:cNvSpPr txBox="1"/>
          <p:nvPr/>
        </p:nvSpPr>
        <p:spPr>
          <a:xfrm>
            <a:off x="606046" y="1943484"/>
            <a:ext cx="8271164" cy="2308324"/>
          </a:xfrm>
          <a:prstGeom prst="rect">
            <a:avLst/>
          </a:prstGeom>
          <a:noFill/>
        </p:spPr>
        <p:txBody>
          <a:bodyPr wrap="square" rtlCol="0">
            <a:spAutoFit/>
          </a:bodyPr>
          <a:lstStyle/>
          <a:p>
            <a:pPr marL="342900" indent="-342900">
              <a:buClr>
                <a:srgbClr val="FF0000"/>
              </a:buClr>
              <a:buFont typeface="Wingdings" panose="05000000000000000000" pitchFamily="2" charset="2"/>
              <a:buChar char="v"/>
            </a:pPr>
            <a:r>
              <a:rPr lang="vi-VN" sz="2400" b="1" dirty="0">
                <a:solidFill>
                  <a:srgbClr val="92D050"/>
                </a:solidFill>
                <a:effectLst/>
                <a:latin typeface="Times New Roman" panose="02020603050405020304" pitchFamily="18" charset="0"/>
                <a:ea typeface="Times New Roman" panose="02020603050405020304" pitchFamily="18" charset="0"/>
              </a:rPr>
              <a:t>Cảm ơn </a:t>
            </a:r>
            <a:r>
              <a:rPr lang="en-US" sz="2400" b="1" dirty="0" err="1">
                <a:solidFill>
                  <a:srgbClr val="92D050"/>
                </a:solidFill>
                <a:latin typeface="Times New Roman" panose="02020603050405020304" pitchFamily="18" charset="0"/>
                <a:ea typeface="Times New Roman" panose="02020603050405020304" pitchFamily="18" charset="0"/>
              </a:rPr>
              <a:t>thầy</a:t>
            </a:r>
            <a:r>
              <a:rPr lang="vi-VN" sz="2400" b="1" dirty="0">
                <a:solidFill>
                  <a:srgbClr val="92D050"/>
                </a:solidFill>
                <a:effectLst/>
                <a:latin typeface="Times New Roman" panose="02020603050405020304" pitchFamily="18" charset="0"/>
                <a:ea typeface="Times New Roman" panose="02020603050405020304" pitchFamily="18" charset="0"/>
              </a:rPr>
              <a:t> và các bạn đã lắng nghe </a:t>
            </a:r>
            <a:br>
              <a:rPr lang="en-US" sz="2400" b="1" dirty="0">
                <a:solidFill>
                  <a:srgbClr val="92D050"/>
                </a:solidFill>
                <a:latin typeface="Times New Roman" panose="02020603050405020304" pitchFamily="18" charset="0"/>
                <a:ea typeface="Times New Roman" panose="02020603050405020304" pitchFamily="18" charset="0"/>
              </a:rPr>
            </a:br>
            <a:endParaRPr lang="vi-VN" sz="2400" b="1" dirty="0">
              <a:solidFill>
                <a:srgbClr val="92D050"/>
              </a:solidFill>
              <a:latin typeface="Times New Roman" panose="02020603050405020304" pitchFamily="18" charset="0"/>
              <a:ea typeface="Times New Roman" panose="02020603050405020304" pitchFamily="18" charset="0"/>
            </a:endParaRPr>
          </a:p>
          <a:p>
            <a:pPr marL="342900" indent="-342900">
              <a:buClr>
                <a:srgbClr val="FF0000"/>
              </a:buClr>
              <a:buFont typeface="Wingdings" panose="05000000000000000000" pitchFamily="2" charset="2"/>
              <a:buChar char="v"/>
            </a:pPr>
            <a:r>
              <a:rPr lang="vi-VN" sz="2400" b="1" dirty="0">
                <a:solidFill>
                  <a:srgbClr val="92D050"/>
                </a:solidFill>
                <a:effectLst/>
                <a:latin typeface="Times New Roman" panose="02020603050405020304" pitchFamily="18" charset="0"/>
                <a:ea typeface="Times New Roman" panose="02020603050405020304" pitchFamily="18" charset="0"/>
              </a:rPr>
              <a:t>Rất mong </a:t>
            </a:r>
            <a:r>
              <a:rPr lang="en-US" sz="2400" b="1" dirty="0" err="1">
                <a:solidFill>
                  <a:srgbClr val="92D050"/>
                </a:solidFill>
                <a:latin typeface="Times New Roman" panose="02020603050405020304" pitchFamily="18" charset="0"/>
                <a:ea typeface="Times New Roman" panose="02020603050405020304" pitchFamily="18" charset="0"/>
              </a:rPr>
              <a:t>thầy</a:t>
            </a:r>
            <a:r>
              <a:rPr lang="vi-VN" sz="2400" b="1" dirty="0">
                <a:solidFill>
                  <a:srgbClr val="92D050"/>
                </a:solidFill>
                <a:effectLst/>
                <a:latin typeface="Times New Roman" panose="02020603050405020304" pitchFamily="18" charset="0"/>
                <a:ea typeface="Times New Roman" panose="02020603050405020304" pitchFamily="18" charset="0"/>
              </a:rPr>
              <a:t> và các bạn tận tình giúp đỡ và cho ý kiến để ứng dụng ngày càng được hoàn thiện hơn. Trong tương lai, nhóm em mong muốn trang GAME sẽ được phát triển về mọi mặt (giao diện, chức năng,…)</a:t>
            </a:r>
            <a:endParaRPr lang="vi-VN" dirty="0">
              <a:solidFill>
                <a:srgbClr val="92D050"/>
              </a:solidFill>
            </a:endParaRPr>
          </a:p>
        </p:txBody>
      </p:sp>
      <p:pic>
        <p:nvPicPr>
          <p:cNvPr id="66" name="Graphic 65" descr="A dragon">
            <a:extLst>
              <a:ext uri="{FF2B5EF4-FFF2-40B4-BE49-F238E27FC236}">
                <a16:creationId xmlns:a16="http://schemas.microsoft.com/office/drawing/2014/main" id="{06A8F17D-4DDD-F873-C02B-719151F7CF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2650186">
            <a:off x="-85301" y="40031"/>
            <a:ext cx="1927726" cy="2399582"/>
          </a:xfrm>
          <a:prstGeom prst="rect">
            <a:avLst/>
          </a:prstGeom>
        </p:spPr>
      </p:pic>
      <mc:AlternateContent xmlns:mc="http://schemas.openxmlformats.org/markup-compatibility/2006">
        <mc:Choice xmlns:am3d="http://schemas.microsoft.com/office/drawing/2017/model3d" Requires="am3d">
          <p:graphicFrame>
            <p:nvGraphicFramePr>
              <p:cNvPr id="68" name="3D Model 67" descr="Fire">
                <a:extLst>
                  <a:ext uri="{FF2B5EF4-FFF2-40B4-BE49-F238E27FC236}">
                    <a16:creationId xmlns:a16="http://schemas.microsoft.com/office/drawing/2014/main" id="{8D4746EE-90E2-9C06-A1A1-F78DA5C0AACE}"/>
                  </a:ext>
                </a:extLst>
              </p:cNvPr>
              <p:cNvGraphicFramePr>
                <a:graphicFrameLocks noChangeAspect="1"/>
              </p:cNvGraphicFramePr>
              <p:nvPr>
                <p:extLst>
                  <p:ext uri="{D42A27DB-BD31-4B8C-83A1-F6EECF244321}">
                    <p14:modId xmlns:p14="http://schemas.microsoft.com/office/powerpoint/2010/main" val="3433209514"/>
                  </p:ext>
                </p:extLst>
              </p:nvPr>
            </p:nvGraphicFramePr>
            <p:xfrm rot="7454109">
              <a:off x="1947599" y="756990"/>
              <a:ext cx="631924" cy="965666"/>
            </p:xfrm>
            <a:graphic>
              <a:graphicData uri="http://schemas.microsoft.com/office/drawing/2017/model3d">
                <am3d:model3d r:embed="rId5">
                  <am3d:spPr>
                    <a:xfrm rot="7454109">
                      <a:off x="0" y="0"/>
                      <a:ext cx="631924" cy="965666"/>
                    </a:xfrm>
                    <a:prstGeom prst="rect">
                      <a:avLst/>
                    </a:prstGeom>
                    <a:noFill/>
                  </am3d:spPr>
                  <am3d:camera>
                    <am3d:pos x="0" y="0" z="54928018"/>
                    <am3d:up dx="0" dy="36000000" dz="0"/>
                    <am3d:lookAt x="0" y="0" z="0"/>
                    <am3d:perspective fov="2700000"/>
                  </am3d:camera>
                  <am3d:trans>
                    <am3d:meterPerModelUnit n="4887218" d="1000000"/>
                    <am3d:preTrans dx="0" dy="-18000000" dz="0"/>
                    <am3d:scale>
                      <am3d:sx n="1000000" d="1000000"/>
                      <am3d:sy n="1000000" d="1000000"/>
                      <am3d:sz n="1000000" d="1000000"/>
                    </am3d:scale>
                    <am3d:rot ax="-9602995" ay="227339" az="-10717554"/>
                    <am3d:postTrans dx="0" dy="0" dz="0"/>
                  </am3d:trans>
                  <am3d:raster rName="Office3DRenderer" rVer="16.0.8326">
                    <am3d:blip r:embed="rId6"/>
                  </am3d:raster>
                  <am3d:objViewport viewportSz="115097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8" name="3D Model 67" descr="Fire">
                <a:extLst>
                  <a:ext uri="{FF2B5EF4-FFF2-40B4-BE49-F238E27FC236}">
                    <a16:creationId xmlns:a16="http://schemas.microsoft.com/office/drawing/2014/main" id="{8D4746EE-90E2-9C06-A1A1-F78DA5C0AACE}"/>
                  </a:ext>
                </a:extLst>
              </p:cNvPr>
              <p:cNvPicPr>
                <a:picLocks noGrp="1" noRot="1" noChangeAspect="1" noMove="1" noResize="1" noEditPoints="1" noAdjustHandles="1" noChangeArrowheads="1" noChangeShapeType="1" noCrop="1"/>
              </p:cNvPicPr>
              <p:nvPr/>
            </p:nvPicPr>
            <p:blipFill>
              <a:blip r:embed="rId6"/>
              <a:stretch>
                <a:fillRect/>
              </a:stretch>
            </p:blipFill>
            <p:spPr>
              <a:xfrm rot="7454109">
                <a:off x="1947599" y="756990"/>
                <a:ext cx="631924" cy="965666"/>
              </a:xfrm>
              <a:prstGeom prst="rect">
                <a:avLst/>
              </a:prstGeom>
              <a:noFill/>
            </p:spPr>
          </p:pic>
        </mc:Fallback>
      </mc:AlternateContent>
      <p:sp>
        <p:nvSpPr>
          <p:cNvPr id="5" name="Oval 4">
            <a:extLst>
              <a:ext uri="{FF2B5EF4-FFF2-40B4-BE49-F238E27FC236}">
                <a16:creationId xmlns:a16="http://schemas.microsoft.com/office/drawing/2014/main" id="{B90F7609-EC7E-4DF8-3BF9-A63D171F1F01}"/>
              </a:ext>
            </a:extLst>
          </p:cNvPr>
          <p:cNvSpPr/>
          <p:nvPr/>
        </p:nvSpPr>
        <p:spPr>
          <a:xfrm>
            <a:off x="-3" y="89058"/>
            <a:ext cx="878565" cy="1117494"/>
          </a:xfrm>
          <a:prstGeom prst="ellipse">
            <a:avLst/>
          </a:prstGeom>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fade">
                                      <p:cBhvr>
                                        <p:cTn id="7" dur="100"/>
                                        <p:tgtEl>
                                          <p:spTgt spid="66"/>
                                        </p:tgtEl>
                                      </p:cBhvr>
                                    </p:animEffect>
                                    <p:anim calcmode="lin" valueType="num">
                                      <p:cBhvr>
                                        <p:cTn id="8" dur="400" fill="hold"/>
                                        <p:tgtEl>
                                          <p:spTgt spid="66"/>
                                        </p:tgtEl>
                                        <p:attrNameLst>
                                          <p:attrName>ppt_x</p:attrName>
                                        </p:attrNameLst>
                                      </p:cBhvr>
                                      <p:tavLst>
                                        <p:tav tm="0">
                                          <p:val>
                                            <p:strVal val="#ppt_x"/>
                                          </p:val>
                                        </p:tav>
                                        <p:tav tm="100000">
                                          <p:val>
                                            <p:strVal val="#ppt_x"/>
                                          </p:val>
                                        </p:tav>
                                      </p:tavLst>
                                    </p:anim>
                                    <p:anim calcmode="lin" valueType="num">
                                      <p:cBhvr>
                                        <p:cTn id="9" dur="400" fill="hold"/>
                                        <p:tgtEl>
                                          <p:spTgt spid="66"/>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6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6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60" presetClass="entr" presetSubtype="128" fill="hold" nodeType="clickEffect">
                                  <p:stCondLst>
                                    <p:cond delay="0"/>
                                  </p:stCondLst>
                                  <p:childTnLst>
                                    <p:set>
                                      <p:cBhvr>
                                        <p:cTn id="15" dur="1" fill="hold">
                                          <p:stCondLst>
                                            <p:cond delay="0"/>
                                          </p:stCondLst>
                                        </p:cTn>
                                        <p:tgtEl>
                                          <p:spTgt spid="68"/>
                                        </p:tgtEl>
                                        <p:attrNameLst>
                                          <p:attrName>style.visibility</p:attrName>
                                        </p:attrNameLst>
                                      </p:cBhvr>
                                      <p:to>
                                        <p:strVal val="visible"/>
                                      </p:to>
                                    </p:set>
                                    <p:animEffect transition="in" filter="fade">
                                      <p:cBhvr>
                                        <p:cTn id="16" dur="1000"/>
                                        <p:tgtEl>
                                          <p:spTgt spid="68"/>
                                        </p:tgtEl>
                                      </p:cBhvr>
                                    </p:animEffect>
                                    <p:anim calcmode="lin" valueType="num">
                                      <p:cBhvr additive="sum">
                                        <p:cTn id="17" dur="1000" fill="hold"/>
                                        <p:tgtEl>
                                          <p:spTgt spid="68"/>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18" dur="1000" fill="hold"/>
                                        <p:tgtEl>
                                          <p:spTgt spid="68"/>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9" dur="1000" fill="hold"/>
                                        <p:tgtEl>
                                          <p:spTgt spid="68"/>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0" dur="1000" fill="hold"/>
                                        <p:tgtEl>
                                          <p:spTgt spid="68"/>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childTnLst>
                    </p:cTn>
                  </p:par>
                  <p:par>
                    <p:cTn id="26" fill="hold">
                      <p:stCondLst>
                        <p:cond delay="indefinite"/>
                      </p:stCondLst>
                      <p:childTnLst>
                        <p:par>
                          <p:cTn id="27" fill="hold">
                            <p:stCondLst>
                              <p:cond delay="0"/>
                            </p:stCondLst>
                            <p:childTnLst>
                              <p:par>
                                <p:cTn id="28" presetID="31" presetClass="entr" presetSubtype="0" fill="hold" nodeType="clickEffect">
                                  <p:stCondLst>
                                    <p:cond delay="0"/>
                                  </p:stCondLst>
                                  <p:childTnLst>
                                    <p:set>
                                      <p:cBhvr>
                                        <p:cTn id="29" dur="1" fill="hold">
                                          <p:stCondLst>
                                            <p:cond delay="0"/>
                                          </p:stCondLst>
                                        </p:cTn>
                                        <p:tgtEl>
                                          <p:spTgt spid="3">
                                            <p:txEl>
                                              <p:pRg st="0" end="0"/>
                                            </p:txEl>
                                          </p:spTgt>
                                        </p:tgtEl>
                                        <p:attrNameLst>
                                          <p:attrName>style.visibility</p:attrName>
                                        </p:attrNameLst>
                                      </p:cBhvr>
                                      <p:to>
                                        <p:strVal val="visible"/>
                                      </p:to>
                                    </p:set>
                                    <p:anim calcmode="lin" valueType="num">
                                      <p:cBhvr>
                                        <p:cTn id="30"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31"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32"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33" dur="1000"/>
                                        <p:tgtEl>
                                          <p:spTgt spid="3">
                                            <p:txEl>
                                              <p:pRg st="0" end="0"/>
                                            </p:txEl>
                                          </p:spTgt>
                                        </p:tgtEl>
                                      </p:cBhvr>
                                    </p:animEffect>
                                  </p:childTnLst>
                                </p:cTn>
                              </p:par>
                              <p:par>
                                <p:cTn id="34" presetID="31" presetClass="entr" presetSubtype="0" fill="hold" nodeType="withEffect">
                                  <p:stCondLst>
                                    <p:cond delay="0"/>
                                  </p:stCondLst>
                                  <p:childTnLst>
                                    <p:set>
                                      <p:cBhvr>
                                        <p:cTn id="35" dur="1" fill="hold">
                                          <p:stCondLst>
                                            <p:cond delay="0"/>
                                          </p:stCondLst>
                                        </p:cTn>
                                        <p:tgtEl>
                                          <p:spTgt spid="3">
                                            <p:txEl>
                                              <p:pRg st="1" end="1"/>
                                            </p:txEl>
                                          </p:spTgt>
                                        </p:tgtEl>
                                        <p:attrNameLst>
                                          <p:attrName>style.visibility</p:attrName>
                                        </p:attrNameLst>
                                      </p:cBhvr>
                                      <p:to>
                                        <p:strVal val="visible"/>
                                      </p:to>
                                    </p:set>
                                    <p:anim calcmode="lin" valueType="num">
                                      <p:cBhvr>
                                        <p:cTn id="36"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37"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38"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39"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78"/>
        <p:cNvGrpSpPr/>
        <p:nvPr/>
      </p:nvGrpSpPr>
      <p:grpSpPr>
        <a:xfrm>
          <a:off x="0" y="0"/>
          <a:ext cx="0" cy="0"/>
          <a:chOff x="0" y="0"/>
          <a:chExt cx="0" cy="0"/>
        </a:xfrm>
      </p:grpSpPr>
      <p:sp>
        <p:nvSpPr>
          <p:cNvPr id="2379" name="Google Shape;2379;p31"/>
          <p:cNvSpPr txBox="1">
            <a:spLocks noGrp="1"/>
          </p:cNvSpPr>
          <p:nvPr>
            <p:ph type="title"/>
          </p:nvPr>
        </p:nvSpPr>
        <p:spPr>
          <a:xfrm>
            <a:off x="879750" y="537575"/>
            <a:ext cx="7384500" cy="62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DANH SÁCH THÀNH VIÊN</a:t>
            </a:r>
            <a:endParaRPr dirty="0"/>
          </a:p>
        </p:txBody>
      </p:sp>
      <p:sp>
        <p:nvSpPr>
          <p:cNvPr id="2380" name="Google Shape;2380;p31"/>
          <p:cNvSpPr txBox="1">
            <a:spLocks noGrp="1"/>
          </p:cNvSpPr>
          <p:nvPr>
            <p:ph type="body" idx="1"/>
          </p:nvPr>
        </p:nvSpPr>
        <p:spPr>
          <a:xfrm>
            <a:off x="4296278" y="1633349"/>
            <a:ext cx="4512987" cy="2237226"/>
          </a:xfrm>
          <a:prstGeom prst="rect">
            <a:avLst/>
          </a:prstGeom>
        </p:spPr>
        <p:txBody>
          <a:bodyPr spcFirstLastPara="1" wrap="square" lIns="91425" tIns="91425" rIns="91425" bIns="91425" anchor="t" anchorCtr="0">
            <a:noAutofit/>
          </a:bodyPr>
          <a:lstStyle/>
          <a:p>
            <a:pPr marL="0" lvl="0" indent="0" rtl="0">
              <a:lnSpc>
                <a:spcPct val="200000"/>
              </a:lnSpc>
              <a:spcBef>
                <a:spcPts val="0"/>
              </a:spcBef>
              <a:spcAft>
                <a:spcPts val="0"/>
              </a:spcAft>
              <a:buNone/>
            </a:pP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Nguyễn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Đ</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ình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K</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hoa-46.01.104.084</a:t>
            </a:r>
            <a:endPar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endParaRPr>
          </a:p>
          <a:p>
            <a:pPr marL="0" lvl="0" indent="0" rtl="0">
              <a:lnSpc>
                <a:spcPct val="200000"/>
              </a:lnSpc>
              <a:spcBef>
                <a:spcPts val="0"/>
              </a:spcBef>
              <a:spcAft>
                <a:spcPts val="0"/>
              </a:spcAft>
              <a:buNone/>
            </a:pP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Huỳnh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N</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hật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A</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nh</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 </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47</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.01.104.</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043</a:t>
            </a:r>
          </a:p>
          <a:p>
            <a:pPr marL="0" lvl="0" indent="0" rtl="0">
              <a:lnSpc>
                <a:spcPct val="200000"/>
              </a:lnSpc>
              <a:spcBef>
                <a:spcPts val="0"/>
              </a:spcBef>
              <a:spcAft>
                <a:spcPts val="0"/>
              </a:spcAft>
              <a:buNone/>
            </a:pP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Phạm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T</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hành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Đ</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ạt</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 </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47</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.01.104.</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064</a:t>
            </a:r>
            <a:endPar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a:p>
            <a:pPr marL="0" indent="0">
              <a:lnSpc>
                <a:spcPct val="200000"/>
              </a:lnSpc>
              <a:buNone/>
            </a:pP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Nguyễn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T</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hị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T</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hu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H</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à</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 – </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47</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.01.104.</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082</a:t>
            </a:r>
            <a:endPar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a:p>
            <a:pPr marL="0" lvl="0" indent="0">
              <a:lnSpc>
                <a:spcPct val="200000"/>
              </a:lnSpc>
              <a:buNone/>
            </a:pP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Võ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T</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hị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T</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hu </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H</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sym typeface="Barlow Semi Condensed" panose="00000506000000000000"/>
              </a:rPr>
              <a:t>òa</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 – </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47</a:t>
            </a:r>
            <a:r>
              <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.01.104.</a:t>
            </a:r>
            <a:r>
              <a:rPr lang="vi-VN"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rPr>
              <a:t>089</a:t>
            </a:r>
            <a:endParaRPr lang="en-US" sz="1400" b="1" dirty="0">
              <a:solidFill>
                <a:schemeClr val="bg1"/>
              </a:solidFill>
              <a:latin typeface="Cascadia Code" panose="020B0609020000020004" pitchFamily="49" charset="0"/>
              <a:ea typeface="Cascadia Code" panose="020B0609020000020004" pitchFamily="49" charset="0"/>
              <a:cs typeface="Cascadia Code" panose="020B0609020000020004" pitchFamily="49" charset="0"/>
            </a:endParaRPr>
          </a:p>
          <a:p>
            <a:pPr marL="0" lvl="0" indent="0" algn="l" rtl="0">
              <a:spcBef>
                <a:spcPts val="0"/>
              </a:spcBef>
              <a:spcAft>
                <a:spcPts val="0"/>
              </a:spcAft>
              <a:buClr>
                <a:schemeClr val="dk1"/>
              </a:buClr>
              <a:buSzPts val="1100"/>
              <a:buFont typeface="Arial"/>
              <a:buNone/>
            </a:pPr>
            <a:endParaRPr dirty="0">
              <a:solidFill>
                <a:schemeClr val="bg1"/>
              </a:solidFill>
            </a:endParaRPr>
          </a:p>
        </p:txBody>
      </p:sp>
      <p:pic>
        <p:nvPicPr>
          <p:cNvPr id="197" name="Google Shape;5811;p61">
            <a:extLst>
              <a:ext uri="{FF2B5EF4-FFF2-40B4-BE49-F238E27FC236}">
                <a16:creationId xmlns:a16="http://schemas.microsoft.com/office/drawing/2014/main" id="{F5B36F19-B45E-3338-BFA0-AFC9CB369189}"/>
              </a:ext>
            </a:extLst>
          </p:cNvPr>
          <p:cNvPicPr preferRelativeResize="0"/>
          <p:nvPr/>
        </p:nvPicPr>
        <p:blipFill rotWithShape="1">
          <a:blip r:embed="rId3">
            <a:alphaModFix/>
          </a:blip>
          <a:srcRect/>
          <a:stretch/>
        </p:blipFill>
        <p:spPr>
          <a:xfrm>
            <a:off x="989612" y="1219136"/>
            <a:ext cx="3084366" cy="30656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379"/>
                                        </p:tgtEl>
                                        <p:attrNameLst>
                                          <p:attrName>style.visibility</p:attrName>
                                        </p:attrNameLst>
                                      </p:cBhvr>
                                      <p:to>
                                        <p:strVal val="visible"/>
                                      </p:to>
                                    </p:set>
                                    <p:animEffect transition="in" filter="wheel(1)">
                                      <p:cBhvr>
                                        <p:cTn id="7" dur="1000"/>
                                        <p:tgtEl>
                                          <p:spTgt spid="2379"/>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2380">
                                            <p:txEl>
                                              <p:pRg st="0" end="0"/>
                                            </p:txEl>
                                          </p:spTgt>
                                        </p:tgtEl>
                                        <p:attrNameLst>
                                          <p:attrName>style.visibility</p:attrName>
                                        </p:attrNameLst>
                                      </p:cBhvr>
                                      <p:to>
                                        <p:strVal val="visible"/>
                                      </p:to>
                                    </p:set>
                                    <p:anim calcmode="lin" valueType="num">
                                      <p:cBhvr>
                                        <p:cTn id="12" dur="1000" fill="hold"/>
                                        <p:tgtEl>
                                          <p:spTgt spid="2380">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2380">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2380">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2380">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2380">
                                            <p:txEl>
                                              <p:pRg st="1" end="1"/>
                                            </p:txEl>
                                          </p:spTgt>
                                        </p:tgtEl>
                                        <p:attrNameLst>
                                          <p:attrName>style.visibility</p:attrName>
                                        </p:attrNameLst>
                                      </p:cBhvr>
                                      <p:to>
                                        <p:strVal val="visible"/>
                                      </p:to>
                                    </p:set>
                                    <p:anim calcmode="lin" valueType="num">
                                      <p:cBhvr>
                                        <p:cTn id="20" dur="1000" fill="hold"/>
                                        <p:tgtEl>
                                          <p:spTgt spid="2380">
                                            <p:txEl>
                                              <p:pRg st="1" end="1"/>
                                            </p:txEl>
                                          </p:spTgt>
                                        </p:tgtEl>
                                        <p:attrNameLst>
                                          <p:attrName>ppt_w</p:attrName>
                                        </p:attrNameLst>
                                      </p:cBhvr>
                                      <p:tavLst>
                                        <p:tav tm="0">
                                          <p:val>
                                            <p:fltVal val="0"/>
                                          </p:val>
                                        </p:tav>
                                        <p:tav tm="100000">
                                          <p:val>
                                            <p:strVal val="#ppt_w"/>
                                          </p:val>
                                        </p:tav>
                                      </p:tavLst>
                                    </p:anim>
                                    <p:anim calcmode="lin" valueType="num">
                                      <p:cBhvr>
                                        <p:cTn id="21" dur="1000" fill="hold"/>
                                        <p:tgtEl>
                                          <p:spTgt spid="2380">
                                            <p:txEl>
                                              <p:pRg st="1" end="1"/>
                                            </p:txEl>
                                          </p:spTgt>
                                        </p:tgtEl>
                                        <p:attrNameLst>
                                          <p:attrName>ppt_h</p:attrName>
                                        </p:attrNameLst>
                                      </p:cBhvr>
                                      <p:tavLst>
                                        <p:tav tm="0">
                                          <p:val>
                                            <p:fltVal val="0"/>
                                          </p:val>
                                        </p:tav>
                                        <p:tav tm="100000">
                                          <p:val>
                                            <p:strVal val="#ppt_h"/>
                                          </p:val>
                                        </p:tav>
                                      </p:tavLst>
                                    </p:anim>
                                    <p:anim calcmode="lin" valueType="num">
                                      <p:cBhvr>
                                        <p:cTn id="22" dur="1000" fill="hold"/>
                                        <p:tgtEl>
                                          <p:spTgt spid="2380">
                                            <p:txEl>
                                              <p:pRg st="1" end="1"/>
                                            </p:txEl>
                                          </p:spTgt>
                                        </p:tgtEl>
                                        <p:attrNameLst>
                                          <p:attrName>style.rotation</p:attrName>
                                        </p:attrNameLst>
                                      </p:cBhvr>
                                      <p:tavLst>
                                        <p:tav tm="0">
                                          <p:val>
                                            <p:fltVal val="90"/>
                                          </p:val>
                                        </p:tav>
                                        <p:tav tm="100000">
                                          <p:val>
                                            <p:fltVal val="0"/>
                                          </p:val>
                                        </p:tav>
                                      </p:tavLst>
                                    </p:anim>
                                    <p:animEffect transition="in" filter="fade">
                                      <p:cBhvr>
                                        <p:cTn id="23" dur="1000"/>
                                        <p:tgtEl>
                                          <p:spTgt spid="2380">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0" nodeType="clickEffect">
                                  <p:stCondLst>
                                    <p:cond delay="0"/>
                                  </p:stCondLst>
                                  <p:childTnLst>
                                    <p:set>
                                      <p:cBhvr>
                                        <p:cTn id="27" dur="1" fill="hold">
                                          <p:stCondLst>
                                            <p:cond delay="0"/>
                                          </p:stCondLst>
                                        </p:cTn>
                                        <p:tgtEl>
                                          <p:spTgt spid="2380">
                                            <p:txEl>
                                              <p:pRg st="2" end="2"/>
                                            </p:txEl>
                                          </p:spTgt>
                                        </p:tgtEl>
                                        <p:attrNameLst>
                                          <p:attrName>style.visibility</p:attrName>
                                        </p:attrNameLst>
                                      </p:cBhvr>
                                      <p:to>
                                        <p:strVal val="visible"/>
                                      </p:to>
                                    </p:set>
                                    <p:anim calcmode="lin" valueType="num">
                                      <p:cBhvr>
                                        <p:cTn id="28" dur="1000" fill="hold"/>
                                        <p:tgtEl>
                                          <p:spTgt spid="2380">
                                            <p:txEl>
                                              <p:pRg st="2" end="2"/>
                                            </p:txEl>
                                          </p:spTgt>
                                        </p:tgtEl>
                                        <p:attrNameLst>
                                          <p:attrName>ppt_w</p:attrName>
                                        </p:attrNameLst>
                                      </p:cBhvr>
                                      <p:tavLst>
                                        <p:tav tm="0">
                                          <p:val>
                                            <p:fltVal val="0"/>
                                          </p:val>
                                        </p:tav>
                                        <p:tav tm="100000">
                                          <p:val>
                                            <p:strVal val="#ppt_w"/>
                                          </p:val>
                                        </p:tav>
                                      </p:tavLst>
                                    </p:anim>
                                    <p:anim calcmode="lin" valueType="num">
                                      <p:cBhvr>
                                        <p:cTn id="29" dur="1000" fill="hold"/>
                                        <p:tgtEl>
                                          <p:spTgt spid="2380">
                                            <p:txEl>
                                              <p:pRg st="2" end="2"/>
                                            </p:txEl>
                                          </p:spTgt>
                                        </p:tgtEl>
                                        <p:attrNameLst>
                                          <p:attrName>ppt_h</p:attrName>
                                        </p:attrNameLst>
                                      </p:cBhvr>
                                      <p:tavLst>
                                        <p:tav tm="0">
                                          <p:val>
                                            <p:fltVal val="0"/>
                                          </p:val>
                                        </p:tav>
                                        <p:tav tm="100000">
                                          <p:val>
                                            <p:strVal val="#ppt_h"/>
                                          </p:val>
                                        </p:tav>
                                      </p:tavLst>
                                    </p:anim>
                                    <p:anim calcmode="lin" valueType="num">
                                      <p:cBhvr>
                                        <p:cTn id="30" dur="1000" fill="hold"/>
                                        <p:tgtEl>
                                          <p:spTgt spid="2380">
                                            <p:txEl>
                                              <p:pRg st="2" end="2"/>
                                            </p:txEl>
                                          </p:spTgt>
                                        </p:tgtEl>
                                        <p:attrNameLst>
                                          <p:attrName>style.rotation</p:attrName>
                                        </p:attrNameLst>
                                      </p:cBhvr>
                                      <p:tavLst>
                                        <p:tav tm="0">
                                          <p:val>
                                            <p:fltVal val="90"/>
                                          </p:val>
                                        </p:tav>
                                        <p:tav tm="100000">
                                          <p:val>
                                            <p:fltVal val="0"/>
                                          </p:val>
                                        </p:tav>
                                      </p:tavLst>
                                    </p:anim>
                                    <p:animEffect transition="in" filter="fade">
                                      <p:cBhvr>
                                        <p:cTn id="31" dur="1000"/>
                                        <p:tgtEl>
                                          <p:spTgt spid="2380">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1" presetClass="entr" presetSubtype="0" fill="hold" grpId="0" nodeType="clickEffect">
                                  <p:stCondLst>
                                    <p:cond delay="0"/>
                                  </p:stCondLst>
                                  <p:childTnLst>
                                    <p:set>
                                      <p:cBhvr>
                                        <p:cTn id="35" dur="1" fill="hold">
                                          <p:stCondLst>
                                            <p:cond delay="0"/>
                                          </p:stCondLst>
                                        </p:cTn>
                                        <p:tgtEl>
                                          <p:spTgt spid="2380">
                                            <p:txEl>
                                              <p:pRg st="3" end="3"/>
                                            </p:txEl>
                                          </p:spTgt>
                                        </p:tgtEl>
                                        <p:attrNameLst>
                                          <p:attrName>style.visibility</p:attrName>
                                        </p:attrNameLst>
                                      </p:cBhvr>
                                      <p:to>
                                        <p:strVal val="visible"/>
                                      </p:to>
                                    </p:set>
                                    <p:anim calcmode="lin" valueType="num">
                                      <p:cBhvr>
                                        <p:cTn id="36" dur="1000" fill="hold"/>
                                        <p:tgtEl>
                                          <p:spTgt spid="2380">
                                            <p:txEl>
                                              <p:pRg st="3" end="3"/>
                                            </p:txEl>
                                          </p:spTgt>
                                        </p:tgtEl>
                                        <p:attrNameLst>
                                          <p:attrName>ppt_w</p:attrName>
                                        </p:attrNameLst>
                                      </p:cBhvr>
                                      <p:tavLst>
                                        <p:tav tm="0">
                                          <p:val>
                                            <p:fltVal val="0"/>
                                          </p:val>
                                        </p:tav>
                                        <p:tav tm="100000">
                                          <p:val>
                                            <p:strVal val="#ppt_w"/>
                                          </p:val>
                                        </p:tav>
                                      </p:tavLst>
                                    </p:anim>
                                    <p:anim calcmode="lin" valueType="num">
                                      <p:cBhvr>
                                        <p:cTn id="37" dur="1000" fill="hold"/>
                                        <p:tgtEl>
                                          <p:spTgt spid="2380">
                                            <p:txEl>
                                              <p:pRg st="3" end="3"/>
                                            </p:txEl>
                                          </p:spTgt>
                                        </p:tgtEl>
                                        <p:attrNameLst>
                                          <p:attrName>ppt_h</p:attrName>
                                        </p:attrNameLst>
                                      </p:cBhvr>
                                      <p:tavLst>
                                        <p:tav tm="0">
                                          <p:val>
                                            <p:fltVal val="0"/>
                                          </p:val>
                                        </p:tav>
                                        <p:tav tm="100000">
                                          <p:val>
                                            <p:strVal val="#ppt_h"/>
                                          </p:val>
                                        </p:tav>
                                      </p:tavLst>
                                    </p:anim>
                                    <p:anim calcmode="lin" valueType="num">
                                      <p:cBhvr>
                                        <p:cTn id="38" dur="1000" fill="hold"/>
                                        <p:tgtEl>
                                          <p:spTgt spid="2380">
                                            <p:txEl>
                                              <p:pRg st="3" end="3"/>
                                            </p:txEl>
                                          </p:spTgt>
                                        </p:tgtEl>
                                        <p:attrNameLst>
                                          <p:attrName>style.rotation</p:attrName>
                                        </p:attrNameLst>
                                      </p:cBhvr>
                                      <p:tavLst>
                                        <p:tav tm="0">
                                          <p:val>
                                            <p:fltVal val="90"/>
                                          </p:val>
                                        </p:tav>
                                        <p:tav tm="100000">
                                          <p:val>
                                            <p:fltVal val="0"/>
                                          </p:val>
                                        </p:tav>
                                      </p:tavLst>
                                    </p:anim>
                                    <p:animEffect transition="in" filter="fade">
                                      <p:cBhvr>
                                        <p:cTn id="39" dur="1000"/>
                                        <p:tgtEl>
                                          <p:spTgt spid="2380">
                                            <p:txEl>
                                              <p:pRg st="3" end="3"/>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31" presetClass="entr" presetSubtype="0" fill="hold" grpId="0" nodeType="clickEffect">
                                  <p:stCondLst>
                                    <p:cond delay="0"/>
                                  </p:stCondLst>
                                  <p:childTnLst>
                                    <p:set>
                                      <p:cBhvr>
                                        <p:cTn id="43" dur="1" fill="hold">
                                          <p:stCondLst>
                                            <p:cond delay="0"/>
                                          </p:stCondLst>
                                        </p:cTn>
                                        <p:tgtEl>
                                          <p:spTgt spid="2380">
                                            <p:txEl>
                                              <p:pRg st="4" end="4"/>
                                            </p:txEl>
                                          </p:spTgt>
                                        </p:tgtEl>
                                        <p:attrNameLst>
                                          <p:attrName>style.visibility</p:attrName>
                                        </p:attrNameLst>
                                      </p:cBhvr>
                                      <p:to>
                                        <p:strVal val="visible"/>
                                      </p:to>
                                    </p:set>
                                    <p:anim calcmode="lin" valueType="num">
                                      <p:cBhvr>
                                        <p:cTn id="44" dur="1000" fill="hold"/>
                                        <p:tgtEl>
                                          <p:spTgt spid="2380">
                                            <p:txEl>
                                              <p:pRg st="4" end="4"/>
                                            </p:txEl>
                                          </p:spTgt>
                                        </p:tgtEl>
                                        <p:attrNameLst>
                                          <p:attrName>ppt_w</p:attrName>
                                        </p:attrNameLst>
                                      </p:cBhvr>
                                      <p:tavLst>
                                        <p:tav tm="0">
                                          <p:val>
                                            <p:fltVal val="0"/>
                                          </p:val>
                                        </p:tav>
                                        <p:tav tm="100000">
                                          <p:val>
                                            <p:strVal val="#ppt_w"/>
                                          </p:val>
                                        </p:tav>
                                      </p:tavLst>
                                    </p:anim>
                                    <p:anim calcmode="lin" valueType="num">
                                      <p:cBhvr>
                                        <p:cTn id="45" dur="1000" fill="hold"/>
                                        <p:tgtEl>
                                          <p:spTgt spid="2380">
                                            <p:txEl>
                                              <p:pRg st="4" end="4"/>
                                            </p:txEl>
                                          </p:spTgt>
                                        </p:tgtEl>
                                        <p:attrNameLst>
                                          <p:attrName>ppt_h</p:attrName>
                                        </p:attrNameLst>
                                      </p:cBhvr>
                                      <p:tavLst>
                                        <p:tav tm="0">
                                          <p:val>
                                            <p:fltVal val="0"/>
                                          </p:val>
                                        </p:tav>
                                        <p:tav tm="100000">
                                          <p:val>
                                            <p:strVal val="#ppt_h"/>
                                          </p:val>
                                        </p:tav>
                                      </p:tavLst>
                                    </p:anim>
                                    <p:anim calcmode="lin" valueType="num">
                                      <p:cBhvr>
                                        <p:cTn id="46" dur="1000" fill="hold"/>
                                        <p:tgtEl>
                                          <p:spTgt spid="2380">
                                            <p:txEl>
                                              <p:pRg st="4" end="4"/>
                                            </p:txEl>
                                          </p:spTgt>
                                        </p:tgtEl>
                                        <p:attrNameLst>
                                          <p:attrName>style.rotation</p:attrName>
                                        </p:attrNameLst>
                                      </p:cBhvr>
                                      <p:tavLst>
                                        <p:tav tm="0">
                                          <p:val>
                                            <p:fltVal val="90"/>
                                          </p:val>
                                        </p:tav>
                                        <p:tav tm="100000">
                                          <p:val>
                                            <p:fltVal val="0"/>
                                          </p:val>
                                        </p:tav>
                                      </p:tavLst>
                                    </p:anim>
                                    <p:animEffect transition="in" filter="fade">
                                      <p:cBhvr>
                                        <p:cTn id="47" dur="1000"/>
                                        <p:tgtEl>
                                          <p:spTgt spid="238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79" grpId="0"/>
      <p:bldP spid="2380"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84"/>
        <p:cNvGrpSpPr/>
        <p:nvPr/>
      </p:nvGrpSpPr>
      <p:grpSpPr>
        <a:xfrm>
          <a:off x="0" y="0"/>
          <a:ext cx="0" cy="0"/>
          <a:chOff x="0" y="0"/>
          <a:chExt cx="0" cy="0"/>
        </a:xfrm>
      </p:grpSpPr>
      <p:sp>
        <p:nvSpPr>
          <p:cNvPr id="2385" name="Google Shape;2385;p32"/>
          <p:cNvSpPr txBox="1">
            <a:spLocks noGrp="1"/>
          </p:cNvSpPr>
          <p:nvPr>
            <p:ph type="title"/>
          </p:nvPr>
        </p:nvSpPr>
        <p:spPr>
          <a:xfrm>
            <a:off x="1344269" y="1553460"/>
            <a:ext cx="16083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Tổng quan</a:t>
            </a:r>
            <a:endParaRPr dirty="0"/>
          </a:p>
        </p:txBody>
      </p:sp>
      <p:sp>
        <p:nvSpPr>
          <p:cNvPr id="2386" name="Google Shape;2386;p32"/>
          <p:cNvSpPr txBox="1">
            <a:spLocks noGrp="1"/>
          </p:cNvSpPr>
          <p:nvPr>
            <p:ph type="title" idx="2"/>
          </p:nvPr>
        </p:nvSpPr>
        <p:spPr>
          <a:xfrm>
            <a:off x="722100" y="1843146"/>
            <a:ext cx="8013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387" name="Google Shape;2387;p32"/>
          <p:cNvSpPr txBox="1">
            <a:spLocks noGrp="1"/>
          </p:cNvSpPr>
          <p:nvPr>
            <p:ph type="subTitle" idx="1"/>
          </p:nvPr>
        </p:nvSpPr>
        <p:spPr>
          <a:xfrm>
            <a:off x="1588850" y="1994118"/>
            <a:ext cx="1608300" cy="48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Giới thiệu </a:t>
            </a:r>
            <a:r>
              <a:rPr lang="vi-VN" b="1" dirty="0"/>
              <a:t>game</a:t>
            </a:r>
            <a:endParaRPr b="1" dirty="0"/>
          </a:p>
        </p:txBody>
      </p:sp>
      <p:sp>
        <p:nvSpPr>
          <p:cNvPr id="2388" name="Google Shape;2388;p32"/>
          <p:cNvSpPr txBox="1">
            <a:spLocks noGrp="1"/>
          </p:cNvSpPr>
          <p:nvPr>
            <p:ph type="title" idx="3"/>
          </p:nvPr>
        </p:nvSpPr>
        <p:spPr>
          <a:xfrm>
            <a:off x="4131921" y="1470726"/>
            <a:ext cx="16083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dirty="0"/>
              <a:t>Chức năng và giao diện</a:t>
            </a:r>
            <a:endParaRPr dirty="0"/>
          </a:p>
        </p:txBody>
      </p:sp>
      <p:sp>
        <p:nvSpPr>
          <p:cNvPr id="2389" name="Google Shape;2389;p32"/>
          <p:cNvSpPr txBox="1">
            <a:spLocks noGrp="1"/>
          </p:cNvSpPr>
          <p:nvPr>
            <p:ph type="title" idx="4"/>
          </p:nvPr>
        </p:nvSpPr>
        <p:spPr>
          <a:xfrm>
            <a:off x="3338223" y="1843146"/>
            <a:ext cx="8013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391" name="Google Shape;2391;p32"/>
          <p:cNvSpPr txBox="1">
            <a:spLocks noGrp="1"/>
          </p:cNvSpPr>
          <p:nvPr>
            <p:ph type="title" idx="6"/>
          </p:nvPr>
        </p:nvSpPr>
        <p:spPr>
          <a:xfrm>
            <a:off x="6650009" y="1707056"/>
            <a:ext cx="1606891"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Tổng</a:t>
            </a:r>
            <a:r>
              <a:rPr lang="en-US" dirty="0"/>
              <a:t> </a:t>
            </a:r>
            <a:r>
              <a:rPr lang="en-US" dirty="0" err="1"/>
              <a:t>kết</a:t>
            </a:r>
            <a:endParaRPr dirty="0"/>
          </a:p>
        </p:txBody>
      </p:sp>
      <p:sp>
        <p:nvSpPr>
          <p:cNvPr id="2397" name="Google Shape;2397;p32"/>
          <p:cNvSpPr txBox="1">
            <a:spLocks noGrp="1"/>
          </p:cNvSpPr>
          <p:nvPr>
            <p:ph type="title" idx="21"/>
          </p:nvPr>
        </p:nvSpPr>
        <p:spPr>
          <a:xfrm>
            <a:off x="872400" y="537575"/>
            <a:ext cx="7384500" cy="62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NỘI DUNG</a:t>
            </a:r>
            <a:endParaRPr dirty="0"/>
          </a:p>
        </p:txBody>
      </p:sp>
      <p:sp>
        <p:nvSpPr>
          <p:cNvPr id="2399" name="Google Shape;2399;p32"/>
          <p:cNvSpPr txBox="1">
            <a:spLocks noGrp="1"/>
          </p:cNvSpPr>
          <p:nvPr>
            <p:ph type="title" idx="16"/>
          </p:nvPr>
        </p:nvSpPr>
        <p:spPr>
          <a:xfrm>
            <a:off x="5952975" y="1843146"/>
            <a:ext cx="8013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400" name="Google Shape;2400;p32"/>
          <p:cNvSpPr txBox="1">
            <a:spLocks noGrp="1"/>
          </p:cNvSpPr>
          <p:nvPr>
            <p:ph type="subTitle" idx="17"/>
          </p:nvPr>
        </p:nvSpPr>
        <p:spPr>
          <a:xfrm>
            <a:off x="4162596" y="2065371"/>
            <a:ext cx="1608300" cy="48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err="1"/>
              <a:t>Chức</a:t>
            </a:r>
            <a:r>
              <a:rPr lang="en-US" b="1" dirty="0"/>
              <a:t> </a:t>
            </a:r>
            <a:r>
              <a:rPr lang="en-US" b="1" dirty="0" err="1"/>
              <a:t>năng</a:t>
            </a:r>
            <a:r>
              <a:rPr lang="en-US" b="1" dirty="0"/>
              <a:t>, </a:t>
            </a:r>
            <a:r>
              <a:rPr lang="en-US" b="1" dirty="0" err="1"/>
              <a:t>giao</a:t>
            </a:r>
            <a:r>
              <a:rPr lang="en-US" b="1" dirty="0"/>
              <a:t> </a:t>
            </a:r>
            <a:r>
              <a:rPr lang="en-US" b="1" dirty="0" err="1"/>
              <a:t>diện</a:t>
            </a:r>
            <a:endParaRPr b="1" dirty="0"/>
          </a:p>
        </p:txBody>
      </p:sp>
      <p:grpSp>
        <p:nvGrpSpPr>
          <p:cNvPr id="2404" name="Google Shape;2404;p32"/>
          <p:cNvGrpSpPr/>
          <p:nvPr/>
        </p:nvGrpSpPr>
        <p:grpSpPr>
          <a:xfrm>
            <a:off x="715051" y="1600434"/>
            <a:ext cx="835766" cy="870855"/>
            <a:chOff x="715051" y="1600434"/>
            <a:chExt cx="835766" cy="870855"/>
          </a:xfrm>
        </p:grpSpPr>
        <p:grpSp>
          <p:nvGrpSpPr>
            <p:cNvPr id="2405" name="Google Shape;2405;p32"/>
            <p:cNvGrpSpPr/>
            <p:nvPr/>
          </p:nvGrpSpPr>
          <p:grpSpPr>
            <a:xfrm>
              <a:off x="715051" y="1600434"/>
              <a:ext cx="266700" cy="345050"/>
              <a:chOff x="1172410" y="839125"/>
              <a:chExt cx="266700" cy="345050"/>
            </a:xfrm>
          </p:grpSpPr>
          <p:cxnSp>
            <p:nvCxnSpPr>
              <p:cNvPr id="2406" name="Google Shape;2406;p32"/>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2407" name="Google Shape;2407;p32"/>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grpSp>
          <p:nvGrpSpPr>
            <p:cNvPr id="2408" name="Google Shape;2408;p32"/>
            <p:cNvGrpSpPr/>
            <p:nvPr/>
          </p:nvGrpSpPr>
          <p:grpSpPr>
            <a:xfrm rot="10800000">
              <a:off x="1284116" y="2126239"/>
              <a:ext cx="266700" cy="345050"/>
              <a:chOff x="1172410" y="839125"/>
              <a:chExt cx="266700" cy="345050"/>
            </a:xfrm>
          </p:grpSpPr>
          <p:cxnSp>
            <p:nvCxnSpPr>
              <p:cNvPr id="2409" name="Google Shape;2409;p32"/>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2410" name="Google Shape;2410;p32"/>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grpSp>
      <p:grpSp>
        <p:nvGrpSpPr>
          <p:cNvPr id="2411" name="Google Shape;2411;p32"/>
          <p:cNvGrpSpPr/>
          <p:nvPr/>
        </p:nvGrpSpPr>
        <p:grpSpPr>
          <a:xfrm>
            <a:off x="3334701" y="1600434"/>
            <a:ext cx="835766" cy="870855"/>
            <a:chOff x="3334701" y="1600434"/>
            <a:chExt cx="835766" cy="870855"/>
          </a:xfrm>
        </p:grpSpPr>
        <p:grpSp>
          <p:nvGrpSpPr>
            <p:cNvPr id="2412" name="Google Shape;2412;p32"/>
            <p:cNvGrpSpPr/>
            <p:nvPr/>
          </p:nvGrpSpPr>
          <p:grpSpPr>
            <a:xfrm>
              <a:off x="3334701" y="1600434"/>
              <a:ext cx="266700" cy="345050"/>
              <a:chOff x="1172410" y="839125"/>
              <a:chExt cx="266700" cy="345050"/>
            </a:xfrm>
          </p:grpSpPr>
          <p:cxnSp>
            <p:nvCxnSpPr>
              <p:cNvPr id="2413" name="Google Shape;2413;p32"/>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2414" name="Google Shape;2414;p32"/>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grpSp>
          <p:nvGrpSpPr>
            <p:cNvPr id="2415" name="Google Shape;2415;p32"/>
            <p:cNvGrpSpPr/>
            <p:nvPr/>
          </p:nvGrpSpPr>
          <p:grpSpPr>
            <a:xfrm rot="10800000">
              <a:off x="3903766" y="2126239"/>
              <a:ext cx="266700" cy="345050"/>
              <a:chOff x="1172410" y="839125"/>
              <a:chExt cx="266700" cy="345050"/>
            </a:xfrm>
          </p:grpSpPr>
          <p:cxnSp>
            <p:nvCxnSpPr>
              <p:cNvPr id="2416" name="Google Shape;2416;p32"/>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2417" name="Google Shape;2417;p32"/>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grpSp>
      <p:grpSp>
        <p:nvGrpSpPr>
          <p:cNvPr id="2418" name="Google Shape;2418;p32"/>
          <p:cNvGrpSpPr/>
          <p:nvPr/>
        </p:nvGrpSpPr>
        <p:grpSpPr>
          <a:xfrm>
            <a:off x="5926913" y="1600434"/>
            <a:ext cx="835766" cy="870855"/>
            <a:chOff x="5926913" y="1600434"/>
            <a:chExt cx="835766" cy="870855"/>
          </a:xfrm>
        </p:grpSpPr>
        <p:grpSp>
          <p:nvGrpSpPr>
            <p:cNvPr id="2419" name="Google Shape;2419;p32"/>
            <p:cNvGrpSpPr/>
            <p:nvPr/>
          </p:nvGrpSpPr>
          <p:grpSpPr>
            <a:xfrm>
              <a:off x="5926913" y="1600434"/>
              <a:ext cx="266700" cy="345050"/>
              <a:chOff x="1172410" y="839125"/>
              <a:chExt cx="266700" cy="345050"/>
            </a:xfrm>
          </p:grpSpPr>
          <p:cxnSp>
            <p:nvCxnSpPr>
              <p:cNvPr id="2420" name="Google Shape;2420;p32"/>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2421" name="Google Shape;2421;p32"/>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grpSp>
          <p:nvGrpSpPr>
            <p:cNvPr id="2422" name="Google Shape;2422;p32"/>
            <p:cNvGrpSpPr/>
            <p:nvPr/>
          </p:nvGrpSpPr>
          <p:grpSpPr>
            <a:xfrm rot="10800000">
              <a:off x="6495979" y="2126239"/>
              <a:ext cx="266700" cy="345050"/>
              <a:chOff x="1172410" y="839125"/>
              <a:chExt cx="266700" cy="345050"/>
            </a:xfrm>
          </p:grpSpPr>
          <p:cxnSp>
            <p:nvCxnSpPr>
              <p:cNvPr id="2423" name="Google Shape;2423;p32"/>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2424" name="Google Shape;2424;p32"/>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gr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397"/>
                                        </p:tgtEl>
                                        <p:attrNameLst>
                                          <p:attrName>style.visibility</p:attrName>
                                        </p:attrNameLst>
                                      </p:cBhvr>
                                      <p:to>
                                        <p:strVal val="visible"/>
                                      </p:to>
                                    </p:set>
                                    <p:animEffect transition="in" filter="wipe(down)">
                                      <p:cBhvr>
                                        <p:cTn id="7" dur="500"/>
                                        <p:tgtEl>
                                          <p:spTgt spid="239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2404"/>
                                        </p:tgtEl>
                                        <p:attrNameLst>
                                          <p:attrName>style.visibility</p:attrName>
                                        </p:attrNameLst>
                                      </p:cBhvr>
                                      <p:to>
                                        <p:strVal val="visible"/>
                                      </p:to>
                                    </p:set>
                                    <p:animEffect transition="in" filter="wheel(1)">
                                      <p:cBhvr>
                                        <p:cTn id="12" dur="2000"/>
                                        <p:tgtEl>
                                          <p:spTgt spid="2404"/>
                                        </p:tgtEl>
                                      </p:cBhvr>
                                    </p:animEffect>
                                  </p:childTnLst>
                                </p:cTn>
                              </p:par>
                              <p:par>
                                <p:cTn id="13" presetID="21" presetClass="entr" presetSubtype="1" fill="hold" grpId="0" nodeType="withEffect">
                                  <p:stCondLst>
                                    <p:cond delay="0"/>
                                  </p:stCondLst>
                                  <p:childTnLst>
                                    <p:set>
                                      <p:cBhvr>
                                        <p:cTn id="14" dur="1" fill="hold">
                                          <p:stCondLst>
                                            <p:cond delay="0"/>
                                          </p:stCondLst>
                                        </p:cTn>
                                        <p:tgtEl>
                                          <p:spTgt spid="2386"/>
                                        </p:tgtEl>
                                        <p:attrNameLst>
                                          <p:attrName>style.visibility</p:attrName>
                                        </p:attrNameLst>
                                      </p:cBhvr>
                                      <p:to>
                                        <p:strVal val="visible"/>
                                      </p:to>
                                    </p:set>
                                    <p:animEffect transition="in" filter="wheel(1)">
                                      <p:cBhvr>
                                        <p:cTn id="15" dur="2000"/>
                                        <p:tgtEl>
                                          <p:spTgt spid="2386"/>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2385"/>
                                        </p:tgtEl>
                                        <p:attrNameLst>
                                          <p:attrName>style.visibility</p:attrName>
                                        </p:attrNameLst>
                                      </p:cBhvr>
                                      <p:to>
                                        <p:strVal val="visible"/>
                                      </p:to>
                                    </p:set>
                                    <p:animEffect transition="in" filter="wheel(1)">
                                      <p:cBhvr>
                                        <p:cTn id="18" dur="2000"/>
                                        <p:tgtEl>
                                          <p:spTgt spid="2385"/>
                                        </p:tgtEl>
                                      </p:cBhvr>
                                    </p:animEffect>
                                  </p:childTnLst>
                                </p:cTn>
                              </p:par>
                              <p:par>
                                <p:cTn id="19" presetID="21" presetClass="entr" presetSubtype="1" fill="hold" grpId="0" nodeType="withEffect">
                                  <p:stCondLst>
                                    <p:cond delay="0"/>
                                  </p:stCondLst>
                                  <p:childTnLst>
                                    <p:set>
                                      <p:cBhvr>
                                        <p:cTn id="20" dur="1" fill="hold">
                                          <p:stCondLst>
                                            <p:cond delay="0"/>
                                          </p:stCondLst>
                                        </p:cTn>
                                        <p:tgtEl>
                                          <p:spTgt spid="2387">
                                            <p:txEl>
                                              <p:pRg st="0" end="0"/>
                                            </p:txEl>
                                          </p:spTgt>
                                        </p:tgtEl>
                                        <p:attrNameLst>
                                          <p:attrName>style.visibility</p:attrName>
                                        </p:attrNameLst>
                                      </p:cBhvr>
                                      <p:to>
                                        <p:strVal val="visible"/>
                                      </p:to>
                                    </p:set>
                                    <p:animEffect transition="in" filter="wheel(1)">
                                      <p:cBhvr>
                                        <p:cTn id="21" dur="2000"/>
                                        <p:tgtEl>
                                          <p:spTgt spid="2387">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43" presetClass="entr" presetSubtype="0" fill="hold" nodeType="clickEffect">
                                  <p:stCondLst>
                                    <p:cond delay="0"/>
                                  </p:stCondLst>
                                  <p:childTnLst>
                                    <p:set>
                                      <p:cBhvr>
                                        <p:cTn id="25" dur="1" fill="hold">
                                          <p:stCondLst>
                                            <p:cond delay="0"/>
                                          </p:stCondLst>
                                        </p:cTn>
                                        <p:tgtEl>
                                          <p:spTgt spid="2411"/>
                                        </p:tgtEl>
                                        <p:attrNameLst>
                                          <p:attrName>style.visibility</p:attrName>
                                        </p:attrNameLst>
                                      </p:cBhvr>
                                      <p:to>
                                        <p:strVal val="visible"/>
                                      </p:to>
                                    </p:set>
                                    <p:animEffect transition="in" filter="fade">
                                      <p:cBhvr>
                                        <p:cTn id="26" dur="100"/>
                                        <p:tgtEl>
                                          <p:spTgt spid="2411"/>
                                        </p:tgtEl>
                                      </p:cBhvr>
                                    </p:animEffect>
                                    <p:anim calcmode="lin" valueType="num">
                                      <p:cBhvr>
                                        <p:cTn id="27" dur="400" fill="hold"/>
                                        <p:tgtEl>
                                          <p:spTgt spid="2411"/>
                                        </p:tgtEl>
                                        <p:attrNameLst>
                                          <p:attrName>ppt_x</p:attrName>
                                        </p:attrNameLst>
                                      </p:cBhvr>
                                      <p:tavLst>
                                        <p:tav tm="0">
                                          <p:val>
                                            <p:strVal val="#ppt_x"/>
                                          </p:val>
                                        </p:tav>
                                        <p:tav tm="100000">
                                          <p:val>
                                            <p:strVal val="#ppt_x"/>
                                          </p:val>
                                        </p:tav>
                                      </p:tavLst>
                                    </p:anim>
                                    <p:anim calcmode="lin" valueType="num">
                                      <p:cBhvr>
                                        <p:cTn id="28" dur="400" fill="hold"/>
                                        <p:tgtEl>
                                          <p:spTgt spid="2411"/>
                                        </p:tgtEl>
                                        <p:attrNameLst>
                                          <p:attrName>ppt_y</p:attrName>
                                        </p:attrNameLst>
                                      </p:cBhvr>
                                      <p:tavLst>
                                        <p:tav tm="0">
                                          <p:val>
                                            <p:strVal val="#ppt_y+0.31"/>
                                          </p:val>
                                        </p:tav>
                                        <p:tav tm="100000">
                                          <p:val>
                                            <p:strVal val="#ppt_y+0.31"/>
                                          </p:val>
                                        </p:tav>
                                      </p:tavLst>
                                    </p:anim>
                                    <p:anim calcmode="lin" valueType="num">
                                      <p:cBhvr>
                                        <p:cTn id="29" dur="600" decel="50000" fill="hold">
                                          <p:stCondLst>
                                            <p:cond delay="400"/>
                                          </p:stCondLst>
                                        </p:cTn>
                                        <p:tgtEl>
                                          <p:spTgt spid="2411"/>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0" dur="600" decel="50000" fill="hold">
                                          <p:stCondLst>
                                            <p:cond delay="400"/>
                                          </p:stCondLst>
                                        </p:cTn>
                                        <p:tgtEl>
                                          <p:spTgt spid="2411"/>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31" presetID="43" presetClass="entr" presetSubtype="0" fill="hold" grpId="0" nodeType="withEffect">
                                  <p:stCondLst>
                                    <p:cond delay="0"/>
                                  </p:stCondLst>
                                  <p:childTnLst>
                                    <p:set>
                                      <p:cBhvr>
                                        <p:cTn id="32" dur="1" fill="hold">
                                          <p:stCondLst>
                                            <p:cond delay="0"/>
                                          </p:stCondLst>
                                        </p:cTn>
                                        <p:tgtEl>
                                          <p:spTgt spid="2389"/>
                                        </p:tgtEl>
                                        <p:attrNameLst>
                                          <p:attrName>style.visibility</p:attrName>
                                        </p:attrNameLst>
                                      </p:cBhvr>
                                      <p:to>
                                        <p:strVal val="visible"/>
                                      </p:to>
                                    </p:set>
                                    <p:animEffect transition="in" filter="fade">
                                      <p:cBhvr>
                                        <p:cTn id="33" dur="100"/>
                                        <p:tgtEl>
                                          <p:spTgt spid="2389"/>
                                        </p:tgtEl>
                                      </p:cBhvr>
                                    </p:animEffect>
                                    <p:anim calcmode="lin" valueType="num">
                                      <p:cBhvr>
                                        <p:cTn id="34" dur="400" fill="hold"/>
                                        <p:tgtEl>
                                          <p:spTgt spid="2389"/>
                                        </p:tgtEl>
                                        <p:attrNameLst>
                                          <p:attrName>ppt_x</p:attrName>
                                        </p:attrNameLst>
                                      </p:cBhvr>
                                      <p:tavLst>
                                        <p:tav tm="0">
                                          <p:val>
                                            <p:strVal val="#ppt_x"/>
                                          </p:val>
                                        </p:tav>
                                        <p:tav tm="100000">
                                          <p:val>
                                            <p:strVal val="#ppt_x"/>
                                          </p:val>
                                        </p:tav>
                                      </p:tavLst>
                                    </p:anim>
                                    <p:anim calcmode="lin" valueType="num">
                                      <p:cBhvr>
                                        <p:cTn id="35" dur="400" fill="hold"/>
                                        <p:tgtEl>
                                          <p:spTgt spid="2389"/>
                                        </p:tgtEl>
                                        <p:attrNameLst>
                                          <p:attrName>ppt_y</p:attrName>
                                        </p:attrNameLst>
                                      </p:cBhvr>
                                      <p:tavLst>
                                        <p:tav tm="0">
                                          <p:val>
                                            <p:strVal val="#ppt_y+0.31"/>
                                          </p:val>
                                        </p:tav>
                                        <p:tav tm="100000">
                                          <p:val>
                                            <p:strVal val="#ppt_y+0.31"/>
                                          </p:val>
                                        </p:tav>
                                      </p:tavLst>
                                    </p:anim>
                                    <p:anim calcmode="lin" valueType="num">
                                      <p:cBhvr>
                                        <p:cTn id="36" dur="600" decel="50000" fill="hold">
                                          <p:stCondLst>
                                            <p:cond delay="400"/>
                                          </p:stCondLst>
                                        </p:cTn>
                                        <p:tgtEl>
                                          <p:spTgt spid="2389"/>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7" dur="600" decel="50000" fill="hold">
                                          <p:stCondLst>
                                            <p:cond delay="400"/>
                                          </p:stCondLst>
                                        </p:cTn>
                                        <p:tgtEl>
                                          <p:spTgt spid="2389"/>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38" presetID="43" presetClass="entr" presetSubtype="0" fill="hold" grpId="0" nodeType="withEffect">
                                  <p:stCondLst>
                                    <p:cond delay="0"/>
                                  </p:stCondLst>
                                  <p:childTnLst>
                                    <p:set>
                                      <p:cBhvr>
                                        <p:cTn id="39" dur="1" fill="hold">
                                          <p:stCondLst>
                                            <p:cond delay="0"/>
                                          </p:stCondLst>
                                        </p:cTn>
                                        <p:tgtEl>
                                          <p:spTgt spid="2388"/>
                                        </p:tgtEl>
                                        <p:attrNameLst>
                                          <p:attrName>style.visibility</p:attrName>
                                        </p:attrNameLst>
                                      </p:cBhvr>
                                      <p:to>
                                        <p:strVal val="visible"/>
                                      </p:to>
                                    </p:set>
                                    <p:animEffect transition="in" filter="fade">
                                      <p:cBhvr>
                                        <p:cTn id="40" dur="100"/>
                                        <p:tgtEl>
                                          <p:spTgt spid="2388"/>
                                        </p:tgtEl>
                                      </p:cBhvr>
                                    </p:animEffect>
                                    <p:anim calcmode="lin" valueType="num">
                                      <p:cBhvr>
                                        <p:cTn id="41" dur="400" fill="hold"/>
                                        <p:tgtEl>
                                          <p:spTgt spid="2388"/>
                                        </p:tgtEl>
                                        <p:attrNameLst>
                                          <p:attrName>ppt_x</p:attrName>
                                        </p:attrNameLst>
                                      </p:cBhvr>
                                      <p:tavLst>
                                        <p:tav tm="0">
                                          <p:val>
                                            <p:strVal val="#ppt_x"/>
                                          </p:val>
                                        </p:tav>
                                        <p:tav tm="100000">
                                          <p:val>
                                            <p:strVal val="#ppt_x"/>
                                          </p:val>
                                        </p:tav>
                                      </p:tavLst>
                                    </p:anim>
                                    <p:anim calcmode="lin" valueType="num">
                                      <p:cBhvr>
                                        <p:cTn id="42" dur="400" fill="hold"/>
                                        <p:tgtEl>
                                          <p:spTgt spid="2388"/>
                                        </p:tgtEl>
                                        <p:attrNameLst>
                                          <p:attrName>ppt_y</p:attrName>
                                        </p:attrNameLst>
                                      </p:cBhvr>
                                      <p:tavLst>
                                        <p:tav tm="0">
                                          <p:val>
                                            <p:strVal val="#ppt_y+0.31"/>
                                          </p:val>
                                        </p:tav>
                                        <p:tav tm="100000">
                                          <p:val>
                                            <p:strVal val="#ppt_y+0.31"/>
                                          </p:val>
                                        </p:tav>
                                      </p:tavLst>
                                    </p:anim>
                                    <p:anim calcmode="lin" valueType="num">
                                      <p:cBhvr>
                                        <p:cTn id="43" dur="600" decel="50000" fill="hold">
                                          <p:stCondLst>
                                            <p:cond delay="400"/>
                                          </p:stCondLst>
                                        </p:cTn>
                                        <p:tgtEl>
                                          <p:spTgt spid="238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44" dur="600" decel="50000" fill="hold">
                                          <p:stCondLst>
                                            <p:cond delay="400"/>
                                          </p:stCondLst>
                                        </p:cTn>
                                        <p:tgtEl>
                                          <p:spTgt spid="238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2418"/>
                                        </p:tgtEl>
                                        <p:attrNameLst>
                                          <p:attrName>style.visibility</p:attrName>
                                        </p:attrNameLst>
                                      </p:cBhvr>
                                      <p:to>
                                        <p:strVal val="visible"/>
                                      </p:to>
                                    </p:set>
                                    <p:animEffect transition="in" filter="fade">
                                      <p:cBhvr>
                                        <p:cTn id="49" dur="1000"/>
                                        <p:tgtEl>
                                          <p:spTgt spid="2418"/>
                                        </p:tgtEl>
                                      </p:cBhvr>
                                    </p:animEffect>
                                    <p:anim calcmode="lin" valueType="num">
                                      <p:cBhvr>
                                        <p:cTn id="50" dur="1000" fill="hold"/>
                                        <p:tgtEl>
                                          <p:spTgt spid="2418"/>
                                        </p:tgtEl>
                                        <p:attrNameLst>
                                          <p:attrName>ppt_x</p:attrName>
                                        </p:attrNameLst>
                                      </p:cBhvr>
                                      <p:tavLst>
                                        <p:tav tm="0">
                                          <p:val>
                                            <p:strVal val="#ppt_x"/>
                                          </p:val>
                                        </p:tav>
                                        <p:tav tm="100000">
                                          <p:val>
                                            <p:strVal val="#ppt_x"/>
                                          </p:val>
                                        </p:tav>
                                      </p:tavLst>
                                    </p:anim>
                                    <p:anim calcmode="lin" valueType="num">
                                      <p:cBhvr>
                                        <p:cTn id="51" dur="1000" fill="hold"/>
                                        <p:tgtEl>
                                          <p:spTgt spid="2418"/>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0"/>
                                  </p:stCondLst>
                                  <p:childTnLst>
                                    <p:set>
                                      <p:cBhvr>
                                        <p:cTn id="53" dur="1" fill="hold">
                                          <p:stCondLst>
                                            <p:cond delay="0"/>
                                          </p:stCondLst>
                                        </p:cTn>
                                        <p:tgtEl>
                                          <p:spTgt spid="2399"/>
                                        </p:tgtEl>
                                        <p:attrNameLst>
                                          <p:attrName>style.visibility</p:attrName>
                                        </p:attrNameLst>
                                      </p:cBhvr>
                                      <p:to>
                                        <p:strVal val="visible"/>
                                      </p:to>
                                    </p:set>
                                    <p:animEffect transition="in" filter="fade">
                                      <p:cBhvr>
                                        <p:cTn id="54" dur="1000"/>
                                        <p:tgtEl>
                                          <p:spTgt spid="2399"/>
                                        </p:tgtEl>
                                      </p:cBhvr>
                                    </p:animEffect>
                                    <p:anim calcmode="lin" valueType="num">
                                      <p:cBhvr>
                                        <p:cTn id="55" dur="1000" fill="hold"/>
                                        <p:tgtEl>
                                          <p:spTgt spid="2399"/>
                                        </p:tgtEl>
                                        <p:attrNameLst>
                                          <p:attrName>ppt_x</p:attrName>
                                        </p:attrNameLst>
                                      </p:cBhvr>
                                      <p:tavLst>
                                        <p:tav tm="0">
                                          <p:val>
                                            <p:strVal val="#ppt_x"/>
                                          </p:val>
                                        </p:tav>
                                        <p:tav tm="100000">
                                          <p:val>
                                            <p:strVal val="#ppt_x"/>
                                          </p:val>
                                        </p:tav>
                                      </p:tavLst>
                                    </p:anim>
                                    <p:anim calcmode="lin" valueType="num">
                                      <p:cBhvr>
                                        <p:cTn id="56" dur="1000" fill="hold"/>
                                        <p:tgtEl>
                                          <p:spTgt spid="2399"/>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2400">
                                            <p:txEl>
                                              <p:pRg st="0" end="0"/>
                                            </p:txEl>
                                          </p:spTgt>
                                        </p:tgtEl>
                                        <p:attrNameLst>
                                          <p:attrName>style.visibility</p:attrName>
                                        </p:attrNameLst>
                                      </p:cBhvr>
                                      <p:to>
                                        <p:strVal val="visible"/>
                                      </p:to>
                                    </p:set>
                                    <p:animEffect transition="in" filter="fade">
                                      <p:cBhvr>
                                        <p:cTn id="59" dur="1000"/>
                                        <p:tgtEl>
                                          <p:spTgt spid="2400">
                                            <p:txEl>
                                              <p:pRg st="0" end="0"/>
                                            </p:txEl>
                                          </p:spTgt>
                                        </p:tgtEl>
                                      </p:cBhvr>
                                    </p:animEffect>
                                    <p:anim calcmode="lin" valueType="num">
                                      <p:cBhvr>
                                        <p:cTn id="60" dur="1000" fill="hold"/>
                                        <p:tgtEl>
                                          <p:spTgt spid="2400">
                                            <p:txEl>
                                              <p:pRg st="0" end="0"/>
                                            </p:txEl>
                                          </p:spTgt>
                                        </p:tgtEl>
                                        <p:attrNameLst>
                                          <p:attrName>ppt_x</p:attrName>
                                        </p:attrNameLst>
                                      </p:cBhvr>
                                      <p:tavLst>
                                        <p:tav tm="0">
                                          <p:val>
                                            <p:strVal val="#ppt_x"/>
                                          </p:val>
                                        </p:tav>
                                        <p:tav tm="100000">
                                          <p:val>
                                            <p:strVal val="#ppt_x"/>
                                          </p:val>
                                        </p:tav>
                                      </p:tavLst>
                                    </p:anim>
                                    <p:anim calcmode="lin" valueType="num">
                                      <p:cBhvr>
                                        <p:cTn id="61" dur="1000" fill="hold"/>
                                        <p:tgtEl>
                                          <p:spTgt spid="2400">
                                            <p:txEl>
                                              <p:pRg st="0" end="0"/>
                                            </p:txEl>
                                          </p:spTgt>
                                        </p:tgtEl>
                                        <p:attrNameLst>
                                          <p:attrName>ppt_y</p:attrName>
                                        </p:attrNameLst>
                                      </p:cBhvr>
                                      <p:tavLst>
                                        <p:tav tm="0">
                                          <p:val>
                                            <p:strVal val="#ppt_y-.1"/>
                                          </p:val>
                                        </p:tav>
                                        <p:tav tm="100000">
                                          <p:val>
                                            <p:strVal val="#ppt_y"/>
                                          </p:val>
                                        </p:tav>
                                      </p:tavLst>
                                    </p:anim>
                                  </p:childTnLst>
                                </p:cTn>
                              </p:par>
                              <p:par>
                                <p:cTn id="62" presetID="31" presetClass="entr" presetSubtype="0" fill="hold" grpId="0" nodeType="withEffect">
                                  <p:stCondLst>
                                    <p:cond delay="0"/>
                                  </p:stCondLst>
                                  <p:childTnLst>
                                    <p:set>
                                      <p:cBhvr>
                                        <p:cTn id="63" dur="1" fill="hold">
                                          <p:stCondLst>
                                            <p:cond delay="0"/>
                                          </p:stCondLst>
                                        </p:cTn>
                                        <p:tgtEl>
                                          <p:spTgt spid="2391"/>
                                        </p:tgtEl>
                                        <p:attrNameLst>
                                          <p:attrName>style.visibility</p:attrName>
                                        </p:attrNameLst>
                                      </p:cBhvr>
                                      <p:to>
                                        <p:strVal val="visible"/>
                                      </p:to>
                                    </p:set>
                                    <p:anim calcmode="lin" valueType="num">
                                      <p:cBhvr>
                                        <p:cTn id="64" dur="1000" fill="hold"/>
                                        <p:tgtEl>
                                          <p:spTgt spid="2391"/>
                                        </p:tgtEl>
                                        <p:attrNameLst>
                                          <p:attrName>ppt_w</p:attrName>
                                        </p:attrNameLst>
                                      </p:cBhvr>
                                      <p:tavLst>
                                        <p:tav tm="0">
                                          <p:val>
                                            <p:fltVal val="0"/>
                                          </p:val>
                                        </p:tav>
                                        <p:tav tm="100000">
                                          <p:val>
                                            <p:strVal val="#ppt_w"/>
                                          </p:val>
                                        </p:tav>
                                      </p:tavLst>
                                    </p:anim>
                                    <p:anim calcmode="lin" valueType="num">
                                      <p:cBhvr>
                                        <p:cTn id="65" dur="1000" fill="hold"/>
                                        <p:tgtEl>
                                          <p:spTgt spid="2391"/>
                                        </p:tgtEl>
                                        <p:attrNameLst>
                                          <p:attrName>ppt_h</p:attrName>
                                        </p:attrNameLst>
                                      </p:cBhvr>
                                      <p:tavLst>
                                        <p:tav tm="0">
                                          <p:val>
                                            <p:fltVal val="0"/>
                                          </p:val>
                                        </p:tav>
                                        <p:tav tm="100000">
                                          <p:val>
                                            <p:strVal val="#ppt_h"/>
                                          </p:val>
                                        </p:tav>
                                      </p:tavLst>
                                    </p:anim>
                                    <p:anim calcmode="lin" valueType="num">
                                      <p:cBhvr>
                                        <p:cTn id="66" dur="1000" fill="hold"/>
                                        <p:tgtEl>
                                          <p:spTgt spid="2391"/>
                                        </p:tgtEl>
                                        <p:attrNameLst>
                                          <p:attrName>style.rotation</p:attrName>
                                        </p:attrNameLst>
                                      </p:cBhvr>
                                      <p:tavLst>
                                        <p:tav tm="0">
                                          <p:val>
                                            <p:fltVal val="90"/>
                                          </p:val>
                                        </p:tav>
                                        <p:tav tm="100000">
                                          <p:val>
                                            <p:fltVal val="0"/>
                                          </p:val>
                                        </p:tav>
                                      </p:tavLst>
                                    </p:anim>
                                    <p:animEffect transition="in" filter="fade">
                                      <p:cBhvr>
                                        <p:cTn id="67" dur="1000"/>
                                        <p:tgtEl>
                                          <p:spTgt spid="23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5" grpId="0"/>
      <p:bldP spid="2386" grpId="0"/>
      <p:bldP spid="2387" grpId="0" build="p"/>
      <p:bldP spid="2388" grpId="0"/>
      <p:bldP spid="2389" grpId="0"/>
      <p:bldP spid="2391" grpId="0"/>
      <p:bldP spid="2397" grpId="0"/>
      <p:bldP spid="2399" grpId="0"/>
      <p:bldP spid="2400"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84"/>
        <p:cNvGrpSpPr/>
        <p:nvPr/>
      </p:nvGrpSpPr>
      <p:grpSpPr>
        <a:xfrm>
          <a:off x="0" y="0"/>
          <a:ext cx="0" cy="0"/>
          <a:chOff x="0" y="0"/>
          <a:chExt cx="0" cy="0"/>
        </a:xfrm>
      </p:grpSpPr>
      <p:sp>
        <p:nvSpPr>
          <p:cNvPr id="2388" name="Google Shape;2388;p32"/>
          <p:cNvSpPr txBox="1">
            <a:spLocks noGrp="1"/>
          </p:cNvSpPr>
          <p:nvPr>
            <p:ph type="title" idx="3"/>
          </p:nvPr>
        </p:nvSpPr>
        <p:spPr>
          <a:xfrm>
            <a:off x="2571750" y="1363436"/>
            <a:ext cx="5074515" cy="2612570"/>
          </a:xfrm>
          <a:prstGeom prst="rect">
            <a:avLst/>
          </a:prstGeom>
        </p:spPr>
        <p:txBody>
          <a:bodyPr spcFirstLastPara="1" wrap="square" lIns="91425" tIns="91425" rIns="91425" bIns="91425" anchor="ctr" anchorCtr="0">
            <a:noAutofit/>
          </a:bodyPr>
          <a:lstStyle/>
          <a:p>
            <a:pPr lvl="0"/>
            <a:r>
              <a:rPr lang="en-US" b="0" dirty="0" err="1"/>
              <a:t>MemoryGame</a:t>
            </a:r>
            <a:r>
              <a:rPr lang="en-US" b="0" dirty="0"/>
              <a:t> </a:t>
            </a:r>
            <a:r>
              <a:rPr lang="vi-VN" b="0" dirty="0"/>
              <a:t>là trò chơi yêu cầu người chơi phải ghép các yếu tố tương tự nhau. Người tham gia cần tìm một từ, hình ảnh hoặc thẻ phù hợp. Ví dụ, học sinh đặt 30 thẻ từ; gồm 15 cặp, úp theo thứ tự ngẫu nhiên. Mỗi người lật hai thẻ cùng một lúc, với mục đích lật một cặp phù hợp, bằng cách sử dụng trí nhớ của họ</a:t>
            </a:r>
            <a:endParaRPr sz="2800" dirty="0"/>
          </a:p>
        </p:txBody>
      </p:sp>
      <p:sp>
        <p:nvSpPr>
          <p:cNvPr id="2389" name="Google Shape;2389;p32"/>
          <p:cNvSpPr txBox="1">
            <a:spLocks noGrp="1"/>
          </p:cNvSpPr>
          <p:nvPr>
            <p:ph type="title" idx="4"/>
          </p:nvPr>
        </p:nvSpPr>
        <p:spPr>
          <a:xfrm>
            <a:off x="1117537" y="1294456"/>
            <a:ext cx="1138058" cy="632279"/>
          </a:xfrm>
          <a:prstGeom prst="rect">
            <a:avLst/>
          </a:prstGeom>
        </p:spPr>
        <p:txBody>
          <a:bodyPr spcFirstLastPara="1" wrap="square" lIns="91425" tIns="91425" rIns="91425" bIns="91425" anchor="ctr" anchorCtr="0">
            <a:noAutofit/>
          </a:bodyPr>
          <a:lstStyle/>
          <a:p>
            <a:pPr lvl="0"/>
            <a:r>
              <a:rPr lang="en-US" sz="1400" dirty="0"/>
              <a:t>memory game </a:t>
            </a:r>
            <a:endParaRPr sz="1400" dirty="0"/>
          </a:p>
        </p:txBody>
      </p:sp>
      <p:sp>
        <p:nvSpPr>
          <p:cNvPr id="2397" name="Google Shape;2397;p32"/>
          <p:cNvSpPr txBox="1">
            <a:spLocks noGrp="1"/>
          </p:cNvSpPr>
          <p:nvPr>
            <p:ph type="title" idx="21"/>
          </p:nvPr>
        </p:nvSpPr>
        <p:spPr>
          <a:xfrm>
            <a:off x="798922" y="560421"/>
            <a:ext cx="7384500" cy="62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NỘI DUNG</a:t>
            </a:r>
            <a:endParaRPr dirty="0"/>
          </a:p>
        </p:txBody>
      </p:sp>
      <p:grpSp>
        <p:nvGrpSpPr>
          <p:cNvPr id="2411" name="Google Shape;2411;p32"/>
          <p:cNvGrpSpPr/>
          <p:nvPr/>
        </p:nvGrpSpPr>
        <p:grpSpPr>
          <a:xfrm>
            <a:off x="975221" y="1294507"/>
            <a:ext cx="1343435" cy="901686"/>
            <a:chOff x="3334701" y="1600434"/>
            <a:chExt cx="835766" cy="870855"/>
          </a:xfrm>
        </p:grpSpPr>
        <p:grpSp>
          <p:nvGrpSpPr>
            <p:cNvPr id="2412" name="Google Shape;2412;p32"/>
            <p:cNvGrpSpPr/>
            <p:nvPr/>
          </p:nvGrpSpPr>
          <p:grpSpPr>
            <a:xfrm>
              <a:off x="3334701" y="1600434"/>
              <a:ext cx="266700" cy="345050"/>
              <a:chOff x="1172410" y="839125"/>
              <a:chExt cx="266700" cy="345050"/>
            </a:xfrm>
          </p:grpSpPr>
          <p:cxnSp>
            <p:nvCxnSpPr>
              <p:cNvPr id="2413" name="Google Shape;2413;p32"/>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2414" name="Google Shape;2414;p32"/>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grpSp>
          <p:nvGrpSpPr>
            <p:cNvPr id="2415" name="Google Shape;2415;p32"/>
            <p:cNvGrpSpPr/>
            <p:nvPr/>
          </p:nvGrpSpPr>
          <p:grpSpPr>
            <a:xfrm rot="10800000">
              <a:off x="3903766" y="2126239"/>
              <a:ext cx="266700" cy="345050"/>
              <a:chOff x="1172410" y="839125"/>
              <a:chExt cx="266700" cy="345050"/>
            </a:xfrm>
          </p:grpSpPr>
          <p:cxnSp>
            <p:nvCxnSpPr>
              <p:cNvPr id="2416" name="Google Shape;2416;p32"/>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2417" name="Google Shape;2417;p32"/>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grpSp>
    </p:spTree>
    <p:extLst>
      <p:ext uri="{BB962C8B-B14F-4D97-AF65-F5344CB8AC3E}">
        <p14:creationId xmlns:p14="http://schemas.microsoft.com/office/powerpoint/2010/main" val="425531473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397"/>
                                        </p:tgtEl>
                                        <p:attrNameLst>
                                          <p:attrName>style.visibility</p:attrName>
                                        </p:attrNameLst>
                                      </p:cBhvr>
                                      <p:to>
                                        <p:strVal val="visible"/>
                                      </p:to>
                                    </p:set>
                                    <p:animEffect transition="in" filter="wipe(down)">
                                      <p:cBhvr>
                                        <p:cTn id="7" dur="500"/>
                                        <p:tgtEl>
                                          <p:spTgt spid="2397"/>
                                        </p:tgtEl>
                                      </p:cBhvr>
                                    </p:animEffect>
                                  </p:childTnLst>
                                </p:cTn>
                              </p:par>
                            </p:childTnLst>
                          </p:cTn>
                        </p:par>
                      </p:childTnLst>
                    </p:cTn>
                  </p:par>
                  <p:par>
                    <p:cTn id="8" fill="hold">
                      <p:stCondLst>
                        <p:cond delay="indefinite"/>
                      </p:stCondLst>
                      <p:childTnLst>
                        <p:par>
                          <p:cTn id="9" fill="hold">
                            <p:stCondLst>
                              <p:cond delay="0"/>
                            </p:stCondLst>
                            <p:childTnLst>
                              <p:par>
                                <p:cTn id="10" presetID="43" presetClass="entr" presetSubtype="0" fill="hold" nodeType="clickEffect">
                                  <p:stCondLst>
                                    <p:cond delay="0"/>
                                  </p:stCondLst>
                                  <p:childTnLst>
                                    <p:set>
                                      <p:cBhvr>
                                        <p:cTn id="11" dur="1" fill="hold">
                                          <p:stCondLst>
                                            <p:cond delay="0"/>
                                          </p:stCondLst>
                                        </p:cTn>
                                        <p:tgtEl>
                                          <p:spTgt spid="2411"/>
                                        </p:tgtEl>
                                        <p:attrNameLst>
                                          <p:attrName>style.visibility</p:attrName>
                                        </p:attrNameLst>
                                      </p:cBhvr>
                                      <p:to>
                                        <p:strVal val="visible"/>
                                      </p:to>
                                    </p:set>
                                    <p:animEffect transition="in" filter="fade">
                                      <p:cBhvr>
                                        <p:cTn id="12" dur="100"/>
                                        <p:tgtEl>
                                          <p:spTgt spid="2411"/>
                                        </p:tgtEl>
                                      </p:cBhvr>
                                    </p:animEffect>
                                    <p:anim calcmode="lin" valueType="num">
                                      <p:cBhvr>
                                        <p:cTn id="13" dur="400" fill="hold"/>
                                        <p:tgtEl>
                                          <p:spTgt spid="2411"/>
                                        </p:tgtEl>
                                        <p:attrNameLst>
                                          <p:attrName>ppt_x</p:attrName>
                                        </p:attrNameLst>
                                      </p:cBhvr>
                                      <p:tavLst>
                                        <p:tav tm="0">
                                          <p:val>
                                            <p:strVal val="#ppt_x"/>
                                          </p:val>
                                        </p:tav>
                                        <p:tav tm="100000">
                                          <p:val>
                                            <p:strVal val="#ppt_x"/>
                                          </p:val>
                                        </p:tav>
                                      </p:tavLst>
                                    </p:anim>
                                    <p:anim calcmode="lin" valueType="num">
                                      <p:cBhvr>
                                        <p:cTn id="14" dur="400" fill="hold"/>
                                        <p:tgtEl>
                                          <p:spTgt spid="2411"/>
                                        </p:tgtEl>
                                        <p:attrNameLst>
                                          <p:attrName>ppt_y</p:attrName>
                                        </p:attrNameLst>
                                      </p:cBhvr>
                                      <p:tavLst>
                                        <p:tav tm="0">
                                          <p:val>
                                            <p:strVal val="#ppt_y+0.31"/>
                                          </p:val>
                                        </p:tav>
                                        <p:tav tm="100000">
                                          <p:val>
                                            <p:strVal val="#ppt_y+0.31"/>
                                          </p:val>
                                        </p:tav>
                                      </p:tavLst>
                                    </p:anim>
                                    <p:anim calcmode="lin" valueType="num">
                                      <p:cBhvr>
                                        <p:cTn id="15" dur="600" decel="50000" fill="hold">
                                          <p:stCondLst>
                                            <p:cond delay="400"/>
                                          </p:stCondLst>
                                        </p:cTn>
                                        <p:tgtEl>
                                          <p:spTgt spid="2411"/>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6" dur="600" decel="50000" fill="hold">
                                          <p:stCondLst>
                                            <p:cond delay="400"/>
                                          </p:stCondLst>
                                        </p:cTn>
                                        <p:tgtEl>
                                          <p:spTgt spid="2411"/>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17" presetID="43" presetClass="entr" presetSubtype="0" fill="hold" grpId="0" nodeType="withEffect">
                                  <p:stCondLst>
                                    <p:cond delay="0"/>
                                  </p:stCondLst>
                                  <p:childTnLst>
                                    <p:set>
                                      <p:cBhvr>
                                        <p:cTn id="18" dur="1" fill="hold">
                                          <p:stCondLst>
                                            <p:cond delay="0"/>
                                          </p:stCondLst>
                                        </p:cTn>
                                        <p:tgtEl>
                                          <p:spTgt spid="2389"/>
                                        </p:tgtEl>
                                        <p:attrNameLst>
                                          <p:attrName>style.visibility</p:attrName>
                                        </p:attrNameLst>
                                      </p:cBhvr>
                                      <p:to>
                                        <p:strVal val="visible"/>
                                      </p:to>
                                    </p:set>
                                    <p:animEffect transition="in" filter="fade">
                                      <p:cBhvr>
                                        <p:cTn id="19" dur="100"/>
                                        <p:tgtEl>
                                          <p:spTgt spid="2389"/>
                                        </p:tgtEl>
                                      </p:cBhvr>
                                    </p:animEffect>
                                    <p:anim calcmode="lin" valueType="num">
                                      <p:cBhvr>
                                        <p:cTn id="20" dur="400" fill="hold"/>
                                        <p:tgtEl>
                                          <p:spTgt spid="2389"/>
                                        </p:tgtEl>
                                        <p:attrNameLst>
                                          <p:attrName>ppt_x</p:attrName>
                                        </p:attrNameLst>
                                      </p:cBhvr>
                                      <p:tavLst>
                                        <p:tav tm="0">
                                          <p:val>
                                            <p:strVal val="#ppt_x"/>
                                          </p:val>
                                        </p:tav>
                                        <p:tav tm="100000">
                                          <p:val>
                                            <p:strVal val="#ppt_x"/>
                                          </p:val>
                                        </p:tav>
                                      </p:tavLst>
                                    </p:anim>
                                    <p:anim calcmode="lin" valueType="num">
                                      <p:cBhvr>
                                        <p:cTn id="21" dur="400" fill="hold"/>
                                        <p:tgtEl>
                                          <p:spTgt spid="2389"/>
                                        </p:tgtEl>
                                        <p:attrNameLst>
                                          <p:attrName>ppt_y</p:attrName>
                                        </p:attrNameLst>
                                      </p:cBhvr>
                                      <p:tavLst>
                                        <p:tav tm="0">
                                          <p:val>
                                            <p:strVal val="#ppt_y+0.31"/>
                                          </p:val>
                                        </p:tav>
                                        <p:tav tm="100000">
                                          <p:val>
                                            <p:strVal val="#ppt_y+0.31"/>
                                          </p:val>
                                        </p:tav>
                                      </p:tavLst>
                                    </p:anim>
                                    <p:anim calcmode="lin" valueType="num">
                                      <p:cBhvr>
                                        <p:cTn id="22" dur="600" decel="50000" fill="hold">
                                          <p:stCondLst>
                                            <p:cond delay="400"/>
                                          </p:stCondLst>
                                        </p:cTn>
                                        <p:tgtEl>
                                          <p:spTgt spid="2389"/>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3" dur="600" decel="50000" fill="hold">
                                          <p:stCondLst>
                                            <p:cond delay="400"/>
                                          </p:stCondLst>
                                        </p:cTn>
                                        <p:tgtEl>
                                          <p:spTgt spid="2389"/>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24" presetID="43" presetClass="entr" presetSubtype="0" fill="hold" grpId="0" nodeType="withEffect">
                                  <p:stCondLst>
                                    <p:cond delay="0"/>
                                  </p:stCondLst>
                                  <p:childTnLst>
                                    <p:set>
                                      <p:cBhvr>
                                        <p:cTn id="25" dur="1" fill="hold">
                                          <p:stCondLst>
                                            <p:cond delay="0"/>
                                          </p:stCondLst>
                                        </p:cTn>
                                        <p:tgtEl>
                                          <p:spTgt spid="2388"/>
                                        </p:tgtEl>
                                        <p:attrNameLst>
                                          <p:attrName>style.visibility</p:attrName>
                                        </p:attrNameLst>
                                      </p:cBhvr>
                                      <p:to>
                                        <p:strVal val="visible"/>
                                      </p:to>
                                    </p:set>
                                    <p:animEffect transition="in" filter="fade">
                                      <p:cBhvr>
                                        <p:cTn id="26" dur="100"/>
                                        <p:tgtEl>
                                          <p:spTgt spid="2388"/>
                                        </p:tgtEl>
                                      </p:cBhvr>
                                    </p:animEffect>
                                    <p:anim calcmode="lin" valueType="num">
                                      <p:cBhvr>
                                        <p:cTn id="27" dur="400" fill="hold"/>
                                        <p:tgtEl>
                                          <p:spTgt spid="2388"/>
                                        </p:tgtEl>
                                        <p:attrNameLst>
                                          <p:attrName>ppt_x</p:attrName>
                                        </p:attrNameLst>
                                      </p:cBhvr>
                                      <p:tavLst>
                                        <p:tav tm="0">
                                          <p:val>
                                            <p:strVal val="#ppt_x"/>
                                          </p:val>
                                        </p:tav>
                                        <p:tav tm="100000">
                                          <p:val>
                                            <p:strVal val="#ppt_x"/>
                                          </p:val>
                                        </p:tav>
                                      </p:tavLst>
                                    </p:anim>
                                    <p:anim calcmode="lin" valueType="num">
                                      <p:cBhvr>
                                        <p:cTn id="28" dur="400" fill="hold"/>
                                        <p:tgtEl>
                                          <p:spTgt spid="2388"/>
                                        </p:tgtEl>
                                        <p:attrNameLst>
                                          <p:attrName>ppt_y</p:attrName>
                                        </p:attrNameLst>
                                      </p:cBhvr>
                                      <p:tavLst>
                                        <p:tav tm="0">
                                          <p:val>
                                            <p:strVal val="#ppt_y+0.31"/>
                                          </p:val>
                                        </p:tav>
                                        <p:tav tm="100000">
                                          <p:val>
                                            <p:strVal val="#ppt_y+0.31"/>
                                          </p:val>
                                        </p:tav>
                                      </p:tavLst>
                                    </p:anim>
                                    <p:anim calcmode="lin" valueType="num">
                                      <p:cBhvr>
                                        <p:cTn id="29" dur="600" decel="50000" fill="hold">
                                          <p:stCondLst>
                                            <p:cond delay="400"/>
                                          </p:stCondLst>
                                        </p:cTn>
                                        <p:tgtEl>
                                          <p:spTgt spid="238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0" dur="600" decel="50000" fill="hold">
                                          <p:stCondLst>
                                            <p:cond delay="400"/>
                                          </p:stCondLst>
                                        </p:cTn>
                                        <p:tgtEl>
                                          <p:spTgt spid="238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8" grpId="0"/>
      <p:bldP spid="2389" grpId="0"/>
      <p:bldP spid="239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84"/>
        <p:cNvGrpSpPr/>
        <p:nvPr/>
      </p:nvGrpSpPr>
      <p:grpSpPr>
        <a:xfrm>
          <a:off x="0" y="0"/>
          <a:ext cx="0" cy="0"/>
          <a:chOff x="0" y="0"/>
          <a:chExt cx="0" cy="0"/>
        </a:xfrm>
      </p:grpSpPr>
      <p:sp>
        <p:nvSpPr>
          <p:cNvPr id="2388" name="Google Shape;2388;p32"/>
          <p:cNvSpPr txBox="1">
            <a:spLocks noGrp="1"/>
          </p:cNvSpPr>
          <p:nvPr>
            <p:ph type="title" idx="3"/>
          </p:nvPr>
        </p:nvSpPr>
        <p:spPr>
          <a:xfrm>
            <a:off x="2547257" y="874371"/>
            <a:ext cx="5074515" cy="3657599"/>
          </a:xfrm>
          <a:prstGeom prst="rect">
            <a:avLst/>
          </a:prstGeom>
        </p:spPr>
        <p:txBody>
          <a:bodyPr spcFirstLastPara="1" wrap="square" lIns="91425" tIns="91425" rIns="91425" bIns="91425" anchor="ctr" anchorCtr="0">
            <a:noAutofit/>
          </a:bodyPr>
          <a:lstStyle/>
          <a:p>
            <a:pPr lvl="0"/>
            <a:r>
              <a:rPr lang="en-US" b="0" dirty="0" err="1"/>
              <a:t>Cách</a:t>
            </a:r>
            <a:r>
              <a:rPr lang="en-US" b="0" dirty="0"/>
              <a:t> </a:t>
            </a:r>
            <a:r>
              <a:rPr lang="en-US" b="0" dirty="0" err="1"/>
              <a:t>chơi</a:t>
            </a:r>
            <a:r>
              <a:rPr lang="en-US" b="0" dirty="0"/>
              <a:t>: </a:t>
            </a:r>
            <a:br>
              <a:rPr lang="vi-VN" b="0" dirty="0"/>
            </a:br>
            <a:r>
              <a:rPr lang="vi-VN" b="0" dirty="0"/>
              <a:t>- Nhấn vào mỗi ô hình sẽ xuất hiện một hình ảnh và hãy nhớ hình này.</a:t>
            </a:r>
            <a:br>
              <a:rPr lang="vi-VN" b="0" dirty="0"/>
            </a:br>
            <a:r>
              <a:rPr lang="vi-VN" b="0" dirty="0"/>
              <a:t>- Lật tiếp ô thứ 2 nếu hình trong ô này giống hình của ô mở lần 1 thì 2 hình sẽ biến mất.</a:t>
            </a:r>
            <a:br>
              <a:rPr lang="vi-VN" b="0" dirty="0"/>
            </a:br>
            <a:r>
              <a:rPr lang="vi-VN" b="0" dirty="0"/>
              <a:t> - Ngược lại thì 2 hình này sẽ ẩn hình ảnh xuống.</a:t>
            </a:r>
            <a:br>
              <a:rPr lang="vi-VN" b="0" dirty="0"/>
            </a:br>
            <a:r>
              <a:rPr lang="vi-VN" b="0" dirty="0"/>
              <a:t> - </a:t>
            </a:r>
            <a:r>
              <a:rPr lang="en-US" b="0" dirty="0"/>
              <a:t>T</a:t>
            </a:r>
            <a:r>
              <a:rPr lang="vi-VN" b="0" dirty="0"/>
              <a:t>hực hiện liên tục cho đến khi không còn ô nào.</a:t>
            </a:r>
            <a:br>
              <a:rPr lang="vi-VN" b="0" dirty="0"/>
            </a:br>
            <a:endParaRPr lang="vi-VN" b="0" dirty="0"/>
          </a:p>
        </p:txBody>
      </p:sp>
      <p:sp>
        <p:nvSpPr>
          <p:cNvPr id="2389" name="Google Shape;2389;p32"/>
          <p:cNvSpPr txBox="1">
            <a:spLocks noGrp="1"/>
          </p:cNvSpPr>
          <p:nvPr>
            <p:ph type="title" idx="4"/>
          </p:nvPr>
        </p:nvSpPr>
        <p:spPr>
          <a:xfrm>
            <a:off x="1117537" y="1294456"/>
            <a:ext cx="1138058" cy="632279"/>
          </a:xfrm>
          <a:prstGeom prst="rect">
            <a:avLst/>
          </a:prstGeom>
        </p:spPr>
        <p:txBody>
          <a:bodyPr spcFirstLastPara="1" wrap="square" lIns="91425" tIns="91425" rIns="91425" bIns="91425" anchor="ctr" anchorCtr="0">
            <a:noAutofit/>
          </a:bodyPr>
          <a:lstStyle/>
          <a:p>
            <a:pPr lvl="0"/>
            <a:r>
              <a:rPr lang="en-US" sz="1400" dirty="0"/>
              <a:t>memory game </a:t>
            </a:r>
            <a:endParaRPr sz="1400" dirty="0"/>
          </a:p>
        </p:txBody>
      </p:sp>
      <p:sp>
        <p:nvSpPr>
          <p:cNvPr id="2397" name="Google Shape;2397;p32"/>
          <p:cNvSpPr txBox="1">
            <a:spLocks noGrp="1"/>
          </p:cNvSpPr>
          <p:nvPr>
            <p:ph type="title" idx="21"/>
          </p:nvPr>
        </p:nvSpPr>
        <p:spPr>
          <a:xfrm>
            <a:off x="879750" y="611530"/>
            <a:ext cx="7384500" cy="62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NỘI DUNG</a:t>
            </a:r>
            <a:endParaRPr dirty="0"/>
          </a:p>
        </p:txBody>
      </p:sp>
      <p:grpSp>
        <p:nvGrpSpPr>
          <p:cNvPr id="2411" name="Google Shape;2411;p32"/>
          <p:cNvGrpSpPr/>
          <p:nvPr/>
        </p:nvGrpSpPr>
        <p:grpSpPr>
          <a:xfrm>
            <a:off x="975221" y="1294507"/>
            <a:ext cx="1343435" cy="901686"/>
            <a:chOff x="3334701" y="1600434"/>
            <a:chExt cx="835766" cy="870855"/>
          </a:xfrm>
        </p:grpSpPr>
        <p:grpSp>
          <p:nvGrpSpPr>
            <p:cNvPr id="2412" name="Google Shape;2412;p32"/>
            <p:cNvGrpSpPr/>
            <p:nvPr/>
          </p:nvGrpSpPr>
          <p:grpSpPr>
            <a:xfrm>
              <a:off x="3334701" y="1600434"/>
              <a:ext cx="266700" cy="345050"/>
              <a:chOff x="1172410" y="839125"/>
              <a:chExt cx="266700" cy="345050"/>
            </a:xfrm>
          </p:grpSpPr>
          <p:cxnSp>
            <p:nvCxnSpPr>
              <p:cNvPr id="2413" name="Google Shape;2413;p32"/>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2414" name="Google Shape;2414;p32"/>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grpSp>
          <p:nvGrpSpPr>
            <p:cNvPr id="2415" name="Google Shape;2415;p32"/>
            <p:cNvGrpSpPr/>
            <p:nvPr/>
          </p:nvGrpSpPr>
          <p:grpSpPr>
            <a:xfrm rot="10800000">
              <a:off x="3903766" y="2126239"/>
              <a:ext cx="266700" cy="345050"/>
              <a:chOff x="1172410" y="839125"/>
              <a:chExt cx="266700" cy="345050"/>
            </a:xfrm>
          </p:grpSpPr>
          <p:cxnSp>
            <p:nvCxnSpPr>
              <p:cNvPr id="2416" name="Google Shape;2416;p32"/>
              <p:cNvCxnSpPr/>
              <p:nvPr/>
            </p:nvCxnSpPr>
            <p:spPr>
              <a:xfrm rot="10800000">
                <a:off x="1192025" y="839175"/>
                <a:ext cx="0" cy="345000"/>
              </a:xfrm>
              <a:prstGeom prst="straightConnector1">
                <a:avLst/>
              </a:prstGeom>
              <a:noFill/>
              <a:ln w="38100" cap="flat" cmpd="sng">
                <a:solidFill>
                  <a:schemeClr val="accent2"/>
                </a:solidFill>
                <a:prstDash val="solid"/>
                <a:round/>
                <a:headEnd type="none" w="med" len="med"/>
                <a:tailEnd type="none" w="med" len="med"/>
              </a:ln>
            </p:spPr>
          </p:cxnSp>
          <p:cxnSp>
            <p:nvCxnSpPr>
              <p:cNvPr id="2417" name="Google Shape;2417;p32"/>
              <p:cNvCxnSpPr/>
              <p:nvPr/>
            </p:nvCxnSpPr>
            <p:spPr>
              <a:xfrm>
                <a:off x="1172410" y="839125"/>
                <a:ext cx="266700" cy="0"/>
              </a:xfrm>
              <a:prstGeom prst="straightConnector1">
                <a:avLst/>
              </a:prstGeom>
              <a:noFill/>
              <a:ln w="38100" cap="flat" cmpd="sng">
                <a:solidFill>
                  <a:schemeClr val="accent2"/>
                </a:solidFill>
                <a:prstDash val="solid"/>
                <a:round/>
                <a:headEnd type="none" w="med" len="med"/>
                <a:tailEnd type="none" w="med" len="med"/>
              </a:ln>
            </p:spPr>
          </p:cxnSp>
        </p:grpSp>
      </p:grpSp>
    </p:spTree>
    <p:extLst>
      <p:ext uri="{BB962C8B-B14F-4D97-AF65-F5344CB8AC3E}">
        <p14:creationId xmlns:p14="http://schemas.microsoft.com/office/powerpoint/2010/main" val="58099427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397"/>
                                        </p:tgtEl>
                                        <p:attrNameLst>
                                          <p:attrName>style.visibility</p:attrName>
                                        </p:attrNameLst>
                                      </p:cBhvr>
                                      <p:to>
                                        <p:strVal val="visible"/>
                                      </p:to>
                                    </p:set>
                                    <p:animEffect transition="in" filter="wipe(down)">
                                      <p:cBhvr>
                                        <p:cTn id="7" dur="500"/>
                                        <p:tgtEl>
                                          <p:spTgt spid="2397"/>
                                        </p:tgtEl>
                                      </p:cBhvr>
                                    </p:animEffect>
                                  </p:childTnLst>
                                </p:cTn>
                              </p:par>
                            </p:childTnLst>
                          </p:cTn>
                        </p:par>
                      </p:childTnLst>
                    </p:cTn>
                  </p:par>
                  <p:par>
                    <p:cTn id="8" fill="hold">
                      <p:stCondLst>
                        <p:cond delay="indefinite"/>
                      </p:stCondLst>
                      <p:childTnLst>
                        <p:par>
                          <p:cTn id="9" fill="hold">
                            <p:stCondLst>
                              <p:cond delay="0"/>
                            </p:stCondLst>
                            <p:childTnLst>
                              <p:par>
                                <p:cTn id="10" presetID="43" presetClass="entr" presetSubtype="0" fill="hold" nodeType="clickEffect">
                                  <p:stCondLst>
                                    <p:cond delay="0"/>
                                  </p:stCondLst>
                                  <p:childTnLst>
                                    <p:set>
                                      <p:cBhvr>
                                        <p:cTn id="11" dur="1" fill="hold">
                                          <p:stCondLst>
                                            <p:cond delay="0"/>
                                          </p:stCondLst>
                                        </p:cTn>
                                        <p:tgtEl>
                                          <p:spTgt spid="2411"/>
                                        </p:tgtEl>
                                        <p:attrNameLst>
                                          <p:attrName>style.visibility</p:attrName>
                                        </p:attrNameLst>
                                      </p:cBhvr>
                                      <p:to>
                                        <p:strVal val="visible"/>
                                      </p:to>
                                    </p:set>
                                    <p:animEffect transition="in" filter="fade">
                                      <p:cBhvr>
                                        <p:cTn id="12" dur="100"/>
                                        <p:tgtEl>
                                          <p:spTgt spid="2411"/>
                                        </p:tgtEl>
                                      </p:cBhvr>
                                    </p:animEffect>
                                    <p:anim calcmode="lin" valueType="num">
                                      <p:cBhvr>
                                        <p:cTn id="13" dur="400" fill="hold"/>
                                        <p:tgtEl>
                                          <p:spTgt spid="2411"/>
                                        </p:tgtEl>
                                        <p:attrNameLst>
                                          <p:attrName>ppt_x</p:attrName>
                                        </p:attrNameLst>
                                      </p:cBhvr>
                                      <p:tavLst>
                                        <p:tav tm="0">
                                          <p:val>
                                            <p:strVal val="#ppt_x"/>
                                          </p:val>
                                        </p:tav>
                                        <p:tav tm="100000">
                                          <p:val>
                                            <p:strVal val="#ppt_x"/>
                                          </p:val>
                                        </p:tav>
                                      </p:tavLst>
                                    </p:anim>
                                    <p:anim calcmode="lin" valueType="num">
                                      <p:cBhvr>
                                        <p:cTn id="14" dur="400" fill="hold"/>
                                        <p:tgtEl>
                                          <p:spTgt spid="2411"/>
                                        </p:tgtEl>
                                        <p:attrNameLst>
                                          <p:attrName>ppt_y</p:attrName>
                                        </p:attrNameLst>
                                      </p:cBhvr>
                                      <p:tavLst>
                                        <p:tav tm="0">
                                          <p:val>
                                            <p:strVal val="#ppt_y+0.31"/>
                                          </p:val>
                                        </p:tav>
                                        <p:tav tm="100000">
                                          <p:val>
                                            <p:strVal val="#ppt_y+0.31"/>
                                          </p:val>
                                        </p:tav>
                                      </p:tavLst>
                                    </p:anim>
                                    <p:anim calcmode="lin" valueType="num">
                                      <p:cBhvr>
                                        <p:cTn id="15" dur="600" decel="50000" fill="hold">
                                          <p:stCondLst>
                                            <p:cond delay="400"/>
                                          </p:stCondLst>
                                        </p:cTn>
                                        <p:tgtEl>
                                          <p:spTgt spid="2411"/>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6" dur="600" decel="50000" fill="hold">
                                          <p:stCondLst>
                                            <p:cond delay="400"/>
                                          </p:stCondLst>
                                        </p:cTn>
                                        <p:tgtEl>
                                          <p:spTgt spid="2411"/>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17" presetID="43" presetClass="entr" presetSubtype="0" fill="hold" grpId="0" nodeType="withEffect">
                                  <p:stCondLst>
                                    <p:cond delay="0"/>
                                  </p:stCondLst>
                                  <p:childTnLst>
                                    <p:set>
                                      <p:cBhvr>
                                        <p:cTn id="18" dur="1" fill="hold">
                                          <p:stCondLst>
                                            <p:cond delay="0"/>
                                          </p:stCondLst>
                                        </p:cTn>
                                        <p:tgtEl>
                                          <p:spTgt spid="2389"/>
                                        </p:tgtEl>
                                        <p:attrNameLst>
                                          <p:attrName>style.visibility</p:attrName>
                                        </p:attrNameLst>
                                      </p:cBhvr>
                                      <p:to>
                                        <p:strVal val="visible"/>
                                      </p:to>
                                    </p:set>
                                    <p:animEffect transition="in" filter="fade">
                                      <p:cBhvr>
                                        <p:cTn id="19" dur="100"/>
                                        <p:tgtEl>
                                          <p:spTgt spid="2389"/>
                                        </p:tgtEl>
                                      </p:cBhvr>
                                    </p:animEffect>
                                    <p:anim calcmode="lin" valueType="num">
                                      <p:cBhvr>
                                        <p:cTn id="20" dur="400" fill="hold"/>
                                        <p:tgtEl>
                                          <p:spTgt spid="2389"/>
                                        </p:tgtEl>
                                        <p:attrNameLst>
                                          <p:attrName>ppt_x</p:attrName>
                                        </p:attrNameLst>
                                      </p:cBhvr>
                                      <p:tavLst>
                                        <p:tav tm="0">
                                          <p:val>
                                            <p:strVal val="#ppt_x"/>
                                          </p:val>
                                        </p:tav>
                                        <p:tav tm="100000">
                                          <p:val>
                                            <p:strVal val="#ppt_x"/>
                                          </p:val>
                                        </p:tav>
                                      </p:tavLst>
                                    </p:anim>
                                    <p:anim calcmode="lin" valueType="num">
                                      <p:cBhvr>
                                        <p:cTn id="21" dur="400" fill="hold"/>
                                        <p:tgtEl>
                                          <p:spTgt spid="2389"/>
                                        </p:tgtEl>
                                        <p:attrNameLst>
                                          <p:attrName>ppt_y</p:attrName>
                                        </p:attrNameLst>
                                      </p:cBhvr>
                                      <p:tavLst>
                                        <p:tav tm="0">
                                          <p:val>
                                            <p:strVal val="#ppt_y+0.31"/>
                                          </p:val>
                                        </p:tav>
                                        <p:tav tm="100000">
                                          <p:val>
                                            <p:strVal val="#ppt_y+0.31"/>
                                          </p:val>
                                        </p:tav>
                                      </p:tavLst>
                                    </p:anim>
                                    <p:anim calcmode="lin" valueType="num">
                                      <p:cBhvr>
                                        <p:cTn id="22" dur="600" decel="50000" fill="hold">
                                          <p:stCondLst>
                                            <p:cond delay="400"/>
                                          </p:stCondLst>
                                        </p:cTn>
                                        <p:tgtEl>
                                          <p:spTgt spid="2389"/>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3" dur="600" decel="50000" fill="hold">
                                          <p:stCondLst>
                                            <p:cond delay="400"/>
                                          </p:stCondLst>
                                        </p:cTn>
                                        <p:tgtEl>
                                          <p:spTgt spid="2389"/>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24" presetID="43" presetClass="entr" presetSubtype="0" fill="hold" grpId="0" nodeType="withEffect">
                                  <p:stCondLst>
                                    <p:cond delay="0"/>
                                  </p:stCondLst>
                                  <p:childTnLst>
                                    <p:set>
                                      <p:cBhvr>
                                        <p:cTn id="25" dur="1" fill="hold">
                                          <p:stCondLst>
                                            <p:cond delay="0"/>
                                          </p:stCondLst>
                                        </p:cTn>
                                        <p:tgtEl>
                                          <p:spTgt spid="2388"/>
                                        </p:tgtEl>
                                        <p:attrNameLst>
                                          <p:attrName>style.visibility</p:attrName>
                                        </p:attrNameLst>
                                      </p:cBhvr>
                                      <p:to>
                                        <p:strVal val="visible"/>
                                      </p:to>
                                    </p:set>
                                    <p:animEffect transition="in" filter="fade">
                                      <p:cBhvr>
                                        <p:cTn id="26" dur="100"/>
                                        <p:tgtEl>
                                          <p:spTgt spid="2388"/>
                                        </p:tgtEl>
                                      </p:cBhvr>
                                    </p:animEffect>
                                    <p:anim calcmode="lin" valueType="num">
                                      <p:cBhvr>
                                        <p:cTn id="27" dur="400" fill="hold"/>
                                        <p:tgtEl>
                                          <p:spTgt spid="2388"/>
                                        </p:tgtEl>
                                        <p:attrNameLst>
                                          <p:attrName>ppt_x</p:attrName>
                                        </p:attrNameLst>
                                      </p:cBhvr>
                                      <p:tavLst>
                                        <p:tav tm="0">
                                          <p:val>
                                            <p:strVal val="#ppt_x"/>
                                          </p:val>
                                        </p:tav>
                                        <p:tav tm="100000">
                                          <p:val>
                                            <p:strVal val="#ppt_x"/>
                                          </p:val>
                                        </p:tav>
                                      </p:tavLst>
                                    </p:anim>
                                    <p:anim calcmode="lin" valueType="num">
                                      <p:cBhvr>
                                        <p:cTn id="28" dur="400" fill="hold"/>
                                        <p:tgtEl>
                                          <p:spTgt spid="2388"/>
                                        </p:tgtEl>
                                        <p:attrNameLst>
                                          <p:attrName>ppt_y</p:attrName>
                                        </p:attrNameLst>
                                      </p:cBhvr>
                                      <p:tavLst>
                                        <p:tav tm="0">
                                          <p:val>
                                            <p:strVal val="#ppt_y+0.31"/>
                                          </p:val>
                                        </p:tav>
                                        <p:tav tm="100000">
                                          <p:val>
                                            <p:strVal val="#ppt_y+0.31"/>
                                          </p:val>
                                        </p:tav>
                                      </p:tavLst>
                                    </p:anim>
                                    <p:anim calcmode="lin" valueType="num">
                                      <p:cBhvr>
                                        <p:cTn id="29" dur="600" decel="50000" fill="hold">
                                          <p:stCondLst>
                                            <p:cond delay="400"/>
                                          </p:stCondLst>
                                        </p:cTn>
                                        <p:tgtEl>
                                          <p:spTgt spid="238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0" dur="600" decel="50000" fill="hold">
                                          <p:stCondLst>
                                            <p:cond delay="400"/>
                                          </p:stCondLst>
                                        </p:cTn>
                                        <p:tgtEl>
                                          <p:spTgt spid="238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8" grpId="0"/>
      <p:bldP spid="2389" grpId="0"/>
      <p:bldP spid="239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67"/>
        <p:cNvGrpSpPr/>
        <p:nvPr/>
      </p:nvGrpSpPr>
      <p:grpSpPr>
        <a:xfrm>
          <a:off x="0" y="0"/>
          <a:ext cx="0" cy="0"/>
          <a:chOff x="0" y="0"/>
          <a:chExt cx="0" cy="0"/>
        </a:xfrm>
      </p:grpSpPr>
      <p:sp>
        <p:nvSpPr>
          <p:cNvPr id="3669" name="Google Shape;3669;p37"/>
          <p:cNvSpPr/>
          <p:nvPr/>
        </p:nvSpPr>
        <p:spPr>
          <a:xfrm>
            <a:off x="6296763" y="3448650"/>
            <a:ext cx="2855336" cy="76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AG">
              <a:solidFill>
                <a:srgbClr val="FA5B41"/>
              </a:solidFill>
            </a:endParaRPr>
          </a:p>
        </p:txBody>
      </p:sp>
      <p:sp>
        <p:nvSpPr>
          <p:cNvPr id="2" name="TextBox 1">
            <a:extLst>
              <a:ext uri="{FF2B5EF4-FFF2-40B4-BE49-F238E27FC236}">
                <a16:creationId xmlns:a16="http://schemas.microsoft.com/office/drawing/2014/main" id="{27476BE9-E1B4-51A5-5B52-D98242ABB81C}"/>
              </a:ext>
            </a:extLst>
          </p:cNvPr>
          <p:cNvSpPr txBox="1"/>
          <p:nvPr/>
        </p:nvSpPr>
        <p:spPr>
          <a:xfrm>
            <a:off x="2819017" y="3829650"/>
            <a:ext cx="4376056" cy="1204497"/>
          </a:xfrm>
          <a:prstGeom prst="rect">
            <a:avLst/>
          </a:prstGeom>
          <a:noFill/>
        </p:spPr>
        <p:txBody>
          <a:bodyPr wrap="square" rtlCol="0">
            <a:spAutoFit/>
          </a:bodyPr>
          <a:lstStyle/>
          <a:p>
            <a:pPr marL="285750" lvl="0" indent="-285750" algn="just">
              <a:lnSpc>
                <a:spcPct val="107000"/>
              </a:lnSpc>
              <a:spcAft>
                <a:spcPts val="800"/>
              </a:spcAft>
              <a:buFontTx/>
              <a:buChar char="-"/>
            </a:pPr>
            <a:r>
              <a:rPr lang="vi-VN" b="1" dirty="0">
                <a:solidFill>
                  <a:srgbClr val="92D050"/>
                </a:solidFill>
                <a:effectLst/>
                <a:latin typeface="Cascadia Code" panose="020B0609020000020004" pitchFamily="49" charset="0"/>
                <a:ea typeface="Cascadia Code" panose="020B0609020000020004" pitchFamily="49" charset="0"/>
                <a:cs typeface="Cascadia Code" panose="020B0609020000020004" pitchFamily="49" charset="0"/>
              </a:rPr>
              <a:t>Không được để trống mục tên</a:t>
            </a:r>
          </a:p>
          <a:p>
            <a:pPr marL="285750" lvl="0" indent="-285750" algn="just">
              <a:lnSpc>
                <a:spcPct val="107000"/>
              </a:lnSpc>
              <a:spcAft>
                <a:spcPts val="800"/>
              </a:spcAft>
              <a:buFontTx/>
              <a:buChar char="-"/>
            </a:pPr>
            <a:r>
              <a:rPr lang="en-US" b="1"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C</a:t>
            </a:r>
            <a:r>
              <a:rPr lang="vi-VN" b="1" dirty="0">
                <a:solidFill>
                  <a:srgbClr val="92D050"/>
                </a:solidFill>
                <a:effectLst/>
                <a:latin typeface="Cascadia Code" panose="020B0609020000020004" pitchFamily="49" charset="0"/>
                <a:ea typeface="Cascadia Code" panose="020B0609020000020004" pitchFamily="49" charset="0"/>
                <a:cs typeface="Cascadia Code" panose="020B0609020000020004" pitchFamily="49" charset="0"/>
              </a:rPr>
              <a:t>ó 3 mục dể ,binh thường, khó</a:t>
            </a:r>
            <a:r>
              <a:rPr lang="en-US" b="1" dirty="0">
                <a:solidFill>
                  <a:srgbClr val="92D050"/>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vi-VN" b="1" dirty="0">
                <a:solidFill>
                  <a:srgbClr val="92D050"/>
                </a:solidFill>
                <a:effectLst/>
                <a:latin typeface="Cascadia Code" panose="020B0609020000020004" pitchFamily="49" charset="0"/>
                <a:ea typeface="Cascadia Code" panose="020B0609020000020004" pitchFamily="49" charset="0"/>
                <a:cs typeface="Cascadia Code" panose="020B0609020000020004" pitchFamily="49" charset="0"/>
              </a:rPr>
              <a:t>bắt buộc chọn 1 trong 3</a:t>
            </a:r>
          </a:p>
          <a:p>
            <a:endParaRPr lang="en-US" b="1"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5" name="Google Shape;2397;p32">
            <a:extLst>
              <a:ext uri="{FF2B5EF4-FFF2-40B4-BE49-F238E27FC236}">
                <a16:creationId xmlns:a16="http://schemas.microsoft.com/office/drawing/2014/main" id="{00E100DD-2CF8-4890-1DB2-05F57F2B665E}"/>
              </a:ext>
            </a:extLst>
          </p:cNvPr>
          <p:cNvSpPr txBox="1">
            <a:spLocks/>
          </p:cNvSpPr>
          <p:nvPr/>
        </p:nvSpPr>
        <p:spPr>
          <a:xfrm>
            <a:off x="6997365" y="156325"/>
            <a:ext cx="7384500" cy="6279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800" b="1" dirty="0">
                <a:solidFill>
                  <a:srgbClr val="FF0000"/>
                </a:solidFill>
                <a:latin typeface="Times New Roman" panose="02020603050405020304" pitchFamily="18" charset="0"/>
                <a:cs typeface="Times New Roman" panose="02020603050405020304" pitchFamily="18" charset="0"/>
              </a:rPr>
              <a:t>GIAO DIỆN</a:t>
            </a:r>
          </a:p>
        </p:txBody>
      </p:sp>
      <p:pic>
        <p:nvPicPr>
          <p:cNvPr id="7" name="Picture 6">
            <a:extLst>
              <a:ext uri="{FF2B5EF4-FFF2-40B4-BE49-F238E27FC236}">
                <a16:creationId xmlns:a16="http://schemas.microsoft.com/office/drawing/2014/main" id="{F3DCCBB2-6F4F-BFE4-3C30-542B9C8EDA2F}"/>
              </a:ext>
            </a:extLst>
          </p:cNvPr>
          <p:cNvPicPr>
            <a:picLocks noChangeAspect="1"/>
          </p:cNvPicPr>
          <p:nvPr/>
        </p:nvPicPr>
        <p:blipFill>
          <a:blip r:embed="rId3"/>
          <a:stretch>
            <a:fillRect/>
          </a:stretch>
        </p:blipFill>
        <p:spPr>
          <a:xfrm>
            <a:off x="2261158" y="232323"/>
            <a:ext cx="4621684" cy="304785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heel(1)">
                                      <p:cBhvr>
                                        <p:cTn id="7" dur="10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wheel(1)">
                                      <p:cBhvr>
                                        <p:cTn id="12" dur="10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84"/>
        <p:cNvGrpSpPr/>
        <p:nvPr/>
      </p:nvGrpSpPr>
      <p:grpSpPr>
        <a:xfrm>
          <a:off x="0" y="0"/>
          <a:ext cx="0" cy="0"/>
          <a:chOff x="0" y="0"/>
          <a:chExt cx="0" cy="0"/>
        </a:xfrm>
      </p:grpSpPr>
      <p:sp>
        <p:nvSpPr>
          <p:cNvPr id="2388" name="Google Shape;2388;p32"/>
          <p:cNvSpPr txBox="1">
            <a:spLocks noGrp="1"/>
          </p:cNvSpPr>
          <p:nvPr>
            <p:ph type="title" idx="3"/>
          </p:nvPr>
        </p:nvSpPr>
        <p:spPr>
          <a:xfrm>
            <a:off x="87264" y="1013254"/>
            <a:ext cx="4249957" cy="2249715"/>
          </a:xfrm>
          <a:prstGeom prst="rect">
            <a:avLst/>
          </a:prstGeom>
        </p:spPr>
        <p:txBody>
          <a:bodyPr spcFirstLastPara="1" wrap="square" lIns="91425" tIns="91425" rIns="91425" bIns="91425" anchor="ctr" anchorCtr="0">
            <a:noAutofit/>
          </a:bodyPr>
          <a:lstStyle/>
          <a:p>
            <a:pPr lvl="0"/>
            <a: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Mức độ d</a:t>
            </a:r>
            <a:r>
              <a:rPr lang="en-US"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ễ</a:t>
            </a:r>
            <a: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 </a:t>
            </a:r>
            <a:r>
              <a:rPr lang="en-US" sz="2800" dirty="0" err="1">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có</a:t>
            </a:r>
            <a: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 16 </a:t>
            </a:r>
            <a:r>
              <a:rPr lang="en-US"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ô</a:t>
            </a:r>
            <a:b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br>
            <a: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Ghi điểm là ở mức độ dễ mỗi lần đúng dc 10đ sai trừ 5đ</a:t>
            </a:r>
            <a:endParaRPr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4" name="Picture 3">
            <a:extLst>
              <a:ext uri="{FF2B5EF4-FFF2-40B4-BE49-F238E27FC236}">
                <a16:creationId xmlns:a16="http://schemas.microsoft.com/office/drawing/2014/main" id="{04988B68-79B0-2955-6C43-82F62F7A0B68}"/>
              </a:ext>
            </a:extLst>
          </p:cNvPr>
          <p:cNvPicPr>
            <a:picLocks noChangeAspect="1"/>
          </p:cNvPicPr>
          <p:nvPr/>
        </p:nvPicPr>
        <p:blipFill>
          <a:blip r:embed="rId3"/>
          <a:stretch>
            <a:fillRect/>
          </a:stretch>
        </p:blipFill>
        <p:spPr>
          <a:xfrm>
            <a:off x="4040659" y="591256"/>
            <a:ext cx="5103341" cy="3960987"/>
          </a:xfrm>
          <a:prstGeom prst="rect">
            <a:avLst/>
          </a:prstGeom>
        </p:spPr>
      </p:pic>
    </p:spTree>
    <p:extLst>
      <p:ext uri="{BB962C8B-B14F-4D97-AF65-F5344CB8AC3E}">
        <p14:creationId xmlns:p14="http://schemas.microsoft.com/office/powerpoint/2010/main" val="377309079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entr" presetSubtype="0" fill="hold" grpId="0" nodeType="withEffect">
                                  <p:stCondLst>
                                    <p:cond delay="0"/>
                                  </p:stCondLst>
                                  <p:childTnLst>
                                    <p:set>
                                      <p:cBhvr>
                                        <p:cTn id="6" dur="1" fill="hold">
                                          <p:stCondLst>
                                            <p:cond delay="0"/>
                                          </p:stCondLst>
                                        </p:cTn>
                                        <p:tgtEl>
                                          <p:spTgt spid="2388"/>
                                        </p:tgtEl>
                                        <p:attrNameLst>
                                          <p:attrName>style.visibility</p:attrName>
                                        </p:attrNameLst>
                                      </p:cBhvr>
                                      <p:to>
                                        <p:strVal val="visible"/>
                                      </p:to>
                                    </p:set>
                                    <p:animEffect transition="in" filter="fade">
                                      <p:cBhvr>
                                        <p:cTn id="7" dur="100"/>
                                        <p:tgtEl>
                                          <p:spTgt spid="2388"/>
                                        </p:tgtEl>
                                      </p:cBhvr>
                                    </p:animEffect>
                                    <p:anim calcmode="lin" valueType="num">
                                      <p:cBhvr>
                                        <p:cTn id="8" dur="400" fill="hold"/>
                                        <p:tgtEl>
                                          <p:spTgt spid="2388"/>
                                        </p:tgtEl>
                                        <p:attrNameLst>
                                          <p:attrName>ppt_x</p:attrName>
                                        </p:attrNameLst>
                                      </p:cBhvr>
                                      <p:tavLst>
                                        <p:tav tm="0">
                                          <p:val>
                                            <p:strVal val="#ppt_x"/>
                                          </p:val>
                                        </p:tav>
                                        <p:tav tm="100000">
                                          <p:val>
                                            <p:strVal val="#ppt_x"/>
                                          </p:val>
                                        </p:tav>
                                      </p:tavLst>
                                    </p:anim>
                                    <p:anim calcmode="lin" valueType="num">
                                      <p:cBhvr>
                                        <p:cTn id="9" dur="400" fill="hold"/>
                                        <p:tgtEl>
                                          <p:spTgt spid="2388"/>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238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238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84"/>
        <p:cNvGrpSpPr/>
        <p:nvPr/>
      </p:nvGrpSpPr>
      <p:grpSpPr>
        <a:xfrm>
          <a:off x="0" y="0"/>
          <a:ext cx="0" cy="0"/>
          <a:chOff x="0" y="0"/>
          <a:chExt cx="0" cy="0"/>
        </a:xfrm>
      </p:grpSpPr>
      <p:sp>
        <p:nvSpPr>
          <p:cNvPr id="2388" name="Google Shape;2388;p32"/>
          <p:cNvSpPr txBox="1">
            <a:spLocks noGrp="1"/>
          </p:cNvSpPr>
          <p:nvPr>
            <p:ph type="title" idx="3"/>
          </p:nvPr>
        </p:nvSpPr>
        <p:spPr>
          <a:xfrm>
            <a:off x="0" y="1243178"/>
            <a:ext cx="4738988" cy="1859594"/>
          </a:xfrm>
          <a:prstGeom prst="rect">
            <a:avLst/>
          </a:prstGeom>
        </p:spPr>
        <p:txBody>
          <a:bodyPr spcFirstLastPara="1" wrap="square" lIns="91425" tIns="91425" rIns="91425" bIns="91425" anchor="ctr" anchorCtr="0">
            <a:noAutofit/>
          </a:bodyPr>
          <a:lstStyle/>
          <a:p>
            <a:pPr lvl="0"/>
            <a: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Mức độ bình thường 20</a:t>
            </a:r>
            <a:b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br>
            <a: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Ghi điểm là ở mức độ dễ mỗi lần đúng dc </a:t>
            </a:r>
            <a:r>
              <a:rPr lang="en-US"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20đ</a:t>
            </a:r>
            <a: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 sai trừ 10đ</a:t>
            </a:r>
            <a:endParaRPr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3" name="Picture 2">
            <a:extLst>
              <a:ext uri="{FF2B5EF4-FFF2-40B4-BE49-F238E27FC236}">
                <a16:creationId xmlns:a16="http://schemas.microsoft.com/office/drawing/2014/main" id="{8C8ABFA7-458D-2530-8813-2399F3CB26D1}"/>
              </a:ext>
            </a:extLst>
          </p:cNvPr>
          <p:cNvPicPr>
            <a:picLocks noChangeAspect="1"/>
          </p:cNvPicPr>
          <p:nvPr/>
        </p:nvPicPr>
        <p:blipFill rotWithShape="1">
          <a:blip r:embed="rId3"/>
          <a:srcRect l="419" r="19477"/>
          <a:stretch/>
        </p:blipFill>
        <p:spPr>
          <a:xfrm>
            <a:off x="4572000" y="615372"/>
            <a:ext cx="4574028" cy="3861401"/>
          </a:xfrm>
          <a:prstGeom prst="rect">
            <a:avLst/>
          </a:prstGeom>
        </p:spPr>
      </p:pic>
    </p:spTree>
    <p:extLst>
      <p:ext uri="{BB962C8B-B14F-4D97-AF65-F5344CB8AC3E}">
        <p14:creationId xmlns:p14="http://schemas.microsoft.com/office/powerpoint/2010/main" val="218855013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entr" presetSubtype="0" fill="hold" grpId="0" nodeType="withEffect">
                                  <p:stCondLst>
                                    <p:cond delay="0"/>
                                  </p:stCondLst>
                                  <p:childTnLst>
                                    <p:set>
                                      <p:cBhvr>
                                        <p:cTn id="6" dur="1" fill="hold">
                                          <p:stCondLst>
                                            <p:cond delay="0"/>
                                          </p:stCondLst>
                                        </p:cTn>
                                        <p:tgtEl>
                                          <p:spTgt spid="2388"/>
                                        </p:tgtEl>
                                        <p:attrNameLst>
                                          <p:attrName>style.visibility</p:attrName>
                                        </p:attrNameLst>
                                      </p:cBhvr>
                                      <p:to>
                                        <p:strVal val="visible"/>
                                      </p:to>
                                    </p:set>
                                    <p:animEffect transition="in" filter="fade">
                                      <p:cBhvr>
                                        <p:cTn id="7" dur="100"/>
                                        <p:tgtEl>
                                          <p:spTgt spid="2388"/>
                                        </p:tgtEl>
                                      </p:cBhvr>
                                    </p:animEffect>
                                    <p:anim calcmode="lin" valueType="num">
                                      <p:cBhvr>
                                        <p:cTn id="8" dur="400" fill="hold"/>
                                        <p:tgtEl>
                                          <p:spTgt spid="2388"/>
                                        </p:tgtEl>
                                        <p:attrNameLst>
                                          <p:attrName>ppt_x</p:attrName>
                                        </p:attrNameLst>
                                      </p:cBhvr>
                                      <p:tavLst>
                                        <p:tav tm="0">
                                          <p:val>
                                            <p:strVal val="#ppt_x"/>
                                          </p:val>
                                        </p:tav>
                                        <p:tav tm="100000">
                                          <p:val>
                                            <p:strVal val="#ppt_x"/>
                                          </p:val>
                                        </p:tav>
                                      </p:tavLst>
                                    </p:anim>
                                    <p:anim calcmode="lin" valueType="num">
                                      <p:cBhvr>
                                        <p:cTn id="9" dur="400" fill="hold"/>
                                        <p:tgtEl>
                                          <p:spTgt spid="2388"/>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238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238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84"/>
        <p:cNvGrpSpPr/>
        <p:nvPr/>
      </p:nvGrpSpPr>
      <p:grpSpPr>
        <a:xfrm>
          <a:off x="0" y="0"/>
          <a:ext cx="0" cy="0"/>
          <a:chOff x="0" y="0"/>
          <a:chExt cx="0" cy="0"/>
        </a:xfrm>
      </p:grpSpPr>
      <p:sp>
        <p:nvSpPr>
          <p:cNvPr id="2388" name="Google Shape;2388;p32"/>
          <p:cNvSpPr txBox="1">
            <a:spLocks noGrp="1"/>
          </p:cNvSpPr>
          <p:nvPr>
            <p:ph type="title" idx="3"/>
          </p:nvPr>
        </p:nvSpPr>
        <p:spPr>
          <a:xfrm>
            <a:off x="78880" y="1037359"/>
            <a:ext cx="4493120" cy="2312425"/>
          </a:xfrm>
          <a:prstGeom prst="rect">
            <a:avLst/>
          </a:prstGeom>
        </p:spPr>
        <p:txBody>
          <a:bodyPr spcFirstLastPara="1" wrap="square" lIns="91425" tIns="91425" rIns="91425" bIns="91425" anchor="ctr" anchorCtr="0">
            <a:noAutofit/>
          </a:bodyPr>
          <a:lstStyle/>
          <a:p>
            <a:pPr lvl="0"/>
            <a: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Mức độ khó 24</a:t>
            </a:r>
            <a:b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br>
            <a: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Ghi điểm là ở mức độ dễ mỗi lần đúng dc </a:t>
            </a:r>
            <a:r>
              <a:rPr lang="en-US"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3</a:t>
            </a:r>
            <a:r>
              <a:rPr lang="vi-VN"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rPr>
              <a:t>0đ sai trừ 15đ</a:t>
            </a:r>
            <a:endParaRPr sz="2800" dirty="0">
              <a:solidFill>
                <a:srgbClr val="92D050"/>
              </a:solidFill>
              <a:latin typeface="Cascadia Code" panose="020B0609020000020004" pitchFamily="49" charset="0"/>
              <a:ea typeface="Cascadia Code" panose="020B0609020000020004" pitchFamily="49" charset="0"/>
              <a:cs typeface="Cascadia Code" panose="020B0609020000020004" pitchFamily="49" charset="0"/>
            </a:endParaRPr>
          </a:p>
        </p:txBody>
      </p:sp>
      <p:pic>
        <p:nvPicPr>
          <p:cNvPr id="3" name="Picture 2">
            <a:extLst>
              <a:ext uri="{FF2B5EF4-FFF2-40B4-BE49-F238E27FC236}">
                <a16:creationId xmlns:a16="http://schemas.microsoft.com/office/drawing/2014/main" id="{D3786609-1E2F-D3FC-51AA-CF6EB3EDBA44}"/>
              </a:ext>
            </a:extLst>
          </p:cNvPr>
          <p:cNvPicPr>
            <a:picLocks noChangeAspect="1"/>
          </p:cNvPicPr>
          <p:nvPr/>
        </p:nvPicPr>
        <p:blipFill rotWithShape="1">
          <a:blip r:embed="rId3"/>
          <a:srcRect r="35811"/>
          <a:stretch/>
        </p:blipFill>
        <p:spPr>
          <a:xfrm>
            <a:off x="4405012" y="602991"/>
            <a:ext cx="4738988" cy="3937517"/>
          </a:xfrm>
          <a:prstGeom prst="rect">
            <a:avLst/>
          </a:prstGeom>
        </p:spPr>
      </p:pic>
    </p:spTree>
    <p:extLst>
      <p:ext uri="{BB962C8B-B14F-4D97-AF65-F5344CB8AC3E}">
        <p14:creationId xmlns:p14="http://schemas.microsoft.com/office/powerpoint/2010/main" val="149970871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entr" presetSubtype="0" fill="hold" grpId="0" nodeType="withEffect">
                                  <p:stCondLst>
                                    <p:cond delay="0"/>
                                  </p:stCondLst>
                                  <p:childTnLst>
                                    <p:set>
                                      <p:cBhvr>
                                        <p:cTn id="6" dur="1" fill="hold">
                                          <p:stCondLst>
                                            <p:cond delay="0"/>
                                          </p:stCondLst>
                                        </p:cTn>
                                        <p:tgtEl>
                                          <p:spTgt spid="2388"/>
                                        </p:tgtEl>
                                        <p:attrNameLst>
                                          <p:attrName>style.visibility</p:attrName>
                                        </p:attrNameLst>
                                      </p:cBhvr>
                                      <p:to>
                                        <p:strVal val="visible"/>
                                      </p:to>
                                    </p:set>
                                    <p:animEffect transition="in" filter="fade">
                                      <p:cBhvr>
                                        <p:cTn id="7" dur="100"/>
                                        <p:tgtEl>
                                          <p:spTgt spid="2388"/>
                                        </p:tgtEl>
                                      </p:cBhvr>
                                    </p:animEffect>
                                    <p:anim calcmode="lin" valueType="num">
                                      <p:cBhvr>
                                        <p:cTn id="8" dur="400" fill="hold"/>
                                        <p:tgtEl>
                                          <p:spTgt spid="2388"/>
                                        </p:tgtEl>
                                        <p:attrNameLst>
                                          <p:attrName>ppt_x</p:attrName>
                                        </p:attrNameLst>
                                      </p:cBhvr>
                                      <p:tavLst>
                                        <p:tav tm="0">
                                          <p:val>
                                            <p:strVal val="#ppt_x"/>
                                          </p:val>
                                        </p:tav>
                                        <p:tav tm="100000">
                                          <p:val>
                                            <p:strVal val="#ppt_x"/>
                                          </p:val>
                                        </p:tav>
                                      </p:tavLst>
                                    </p:anim>
                                    <p:anim calcmode="lin" valueType="num">
                                      <p:cBhvr>
                                        <p:cTn id="9" dur="400" fill="hold"/>
                                        <p:tgtEl>
                                          <p:spTgt spid="2388"/>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238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238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8" grpId="0"/>
    </p:bldLst>
  </p:timing>
</p:sld>
</file>

<file path=ppt/theme/theme1.xml><?xml version="1.0" encoding="utf-8"?>
<a:theme xmlns:a="http://schemas.openxmlformats.org/drawingml/2006/main" name="Web Hosting Project Proposal by Slidesgo">
  <a:themeElements>
    <a:clrScheme name="Simple Light">
      <a:dk1>
        <a:srgbClr val="383138"/>
      </a:dk1>
      <a:lt1>
        <a:srgbClr val="FFFFFF"/>
      </a:lt1>
      <a:dk2>
        <a:srgbClr val="C2C0F2"/>
      </a:dk2>
      <a:lt2>
        <a:srgbClr val="FA5B41"/>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A9571D8-AA83-4409-9544-88B320DFF83C}">
  <we:reference id="4b785c87-866c-4bad-85d8-5d1ae467ac9a" version="3.1.0.0" store="EXCatalog" storeType="EXCatalog"/>
  <we:alternateReferences>
    <we:reference id="WA104381909" version="3.1.0.0" store="en-US"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2C641DAB1E407489AAFBD1506E4FFBC" ma:contentTypeVersion="9" ma:contentTypeDescription="Create a new document." ma:contentTypeScope="" ma:versionID="a3b8b31e4e3adc133d5da3f8525706cd">
  <xsd:schema xmlns:xsd="http://www.w3.org/2001/XMLSchema" xmlns:xs="http://www.w3.org/2001/XMLSchema" xmlns:p="http://schemas.microsoft.com/office/2006/metadata/properties" xmlns:ns3="8683049d-06c7-46e4-8cec-289ad8842f90" xmlns:ns4="1b1b30cf-fe08-4f05-8b80-08912e82cc20" targetNamespace="http://schemas.microsoft.com/office/2006/metadata/properties" ma:root="true" ma:fieldsID="b20c3192d28e368d9b41efe3689ac1eb" ns3:_="" ns4:_="">
    <xsd:import namespace="8683049d-06c7-46e4-8cec-289ad8842f90"/>
    <xsd:import namespace="1b1b30cf-fe08-4f05-8b80-08912e82cc20"/>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683049d-06c7-46e4-8cec-289ad8842f9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b1b30cf-fe08-4f05-8b80-08912e82cc2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E77B43D-8206-4B80-B81F-CD47165D904C}">
  <ds:schemaRefs>
    <ds:schemaRef ds:uri="http://schemas.microsoft.com/office/infopath/2007/PartnerControls"/>
    <ds:schemaRef ds:uri="http://purl.org/dc/elements/1.1/"/>
    <ds:schemaRef ds:uri="8683049d-06c7-46e4-8cec-289ad8842f90"/>
    <ds:schemaRef ds:uri="http://purl.org/dc/dcmitype/"/>
    <ds:schemaRef ds:uri="http://www.w3.org/XML/1998/namespace"/>
    <ds:schemaRef ds:uri="http://schemas.microsoft.com/office/2006/documentManagement/types"/>
    <ds:schemaRef ds:uri="http://purl.org/dc/terms/"/>
    <ds:schemaRef ds:uri="http://schemas.openxmlformats.org/package/2006/metadata/core-properties"/>
    <ds:schemaRef ds:uri="1b1b30cf-fe08-4f05-8b80-08912e82cc20"/>
    <ds:schemaRef ds:uri="http://schemas.microsoft.com/office/2006/metadata/properties"/>
  </ds:schemaRefs>
</ds:datastoreItem>
</file>

<file path=customXml/itemProps2.xml><?xml version="1.0" encoding="utf-8"?>
<ds:datastoreItem xmlns:ds="http://schemas.openxmlformats.org/officeDocument/2006/customXml" ds:itemID="{2DB44139-B346-4F3F-B1CA-DD0723CCDBAC}">
  <ds:schemaRefs>
    <ds:schemaRef ds:uri="1b1b30cf-fe08-4f05-8b80-08912e82cc20"/>
    <ds:schemaRef ds:uri="8683049d-06c7-46e4-8cec-289ad8842f9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DAF98307-40F7-4DC1-9A5C-5323BD9C270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277</TotalTime>
  <Words>787</Words>
  <Application>Microsoft Office PowerPoint</Application>
  <PresentationFormat>On-screen Show (16:9)</PresentationFormat>
  <Paragraphs>56</Paragraphs>
  <Slides>17</Slides>
  <Notes>11</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Times New Roman</vt:lpstr>
      <vt:lpstr>Wingdings</vt:lpstr>
      <vt:lpstr>Times  New Roman</vt:lpstr>
      <vt:lpstr>Cascadia Code</vt:lpstr>
      <vt:lpstr>Tajawal</vt:lpstr>
      <vt:lpstr>Arial</vt:lpstr>
      <vt:lpstr>Segoe UI Historic</vt:lpstr>
      <vt:lpstr>Mystical Woods Smooth Script</vt:lpstr>
      <vt:lpstr>Fjalla One</vt:lpstr>
      <vt:lpstr>Rajdhani</vt:lpstr>
      <vt:lpstr>Web Hosting Project Proposal by Slidesgo</vt:lpstr>
      <vt:lpstr> BÁO CÁO ĐỒ ÁN</vt:lpstr>
      <vt:lpstr>DANH SÁCH THÀNH VIÊN</vt:lpstr>
      <vt:lpstr>Tổng quan</vt:lpstr>
      <vt:lpstr>MemoryGame là trò chơi yêu cầu người chơi phải ghép các yếu tố tương tự nhau. Người tham gia cần tìm một từ, hình ảnh hoặc thẻ phù hợp. Ví dụ, học sinh đặt 30 thẻ từ; gồm 15 cặp, úp theo thứ tự ngẫu nhiên. Mỗi người lật hai thẻ cùng một lúc, với mục đích lật một cặp phù hợp, bằng cách sử dụng trí nhớ của họ</vt:lpstr>
      <vt:lpstr>Cách chơi:  - Nhấn vào mỗi ô hình sẽ xuất hiện một hình ảnh và hãy nhớ hình này. - Lật tiếp ô thứ 2 nếu hình trong ô này giống hình của ô mở lần 1 thì 2 hình sẽ biến mất.  - Ngược lại thì 2 hình này sẽ ẩn hình ảnh xuống.  - Thực hiện liên tục cho đến khi không còn ô nào. </vt:lpstr>
      <vt:lpstr>PowerPoint Presentation</vt:lpstr>
      <vt:lpstr>Mức độ dễ có 16 ô Ghi điểm là ở mức độ dễ mỗi lần đúng dc 10đ sai trừ 5đ</vt:lpstr>
      <vt:lpstr>Mức độ bình thường 20 Ghi điểm là ở mức độ dễ mỗi lần đúng dc 20đ sai trừ 10đ</vt:lpstr>
      <vt:lpstr>Mức độ khó 24 Ghi điểm là ở mức độ dễ mỗi lần đúng dc 30đ sai trừ 15đ</vt:lpstr>
      <vt:lpstr>PowerPoint Presentation</vt:lpstr>
      <vt:lpstr>PowerPoint Presentation</vt:lpstr>
      <vt:lpstr>PowerPoint Presentation</vt:lpstr>
      <vt:lpstr>PowerPoint Presentation</vt:lpstr>
      <vt:lpstr>PowerPoint Presentation</vt:lpstr>
      <vt:lpstr>VIDEO DEMO</vt:lpstr>
      <vt:lpstr>TỔNG KẾT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HOSTING PROJECT PROPOSAL</dc:title>
  <dc:creator>admin</dc:creator>
  <cp:lastModifiedBy>NGUYEN THI THU HA</cp:lastModifiedBy>
  <cp:revision>37</cp:revision>
  <dcterms:modified xsi:type="dcterms:W3CDTF">2022-11-17T12:25:00Z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0x01010052C641DAB1E407489AAFBD1506E4FFBC</vt:lpwstr>
  </property>
</Properties>
</file>